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679363" cy="1951038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4921" y="319302"/>
            <a:ext cx="9509522" cy="679250"/>
          </a:xfrm>
        </p:spPr>
        <p:txBody>
          <a:bodyPr anchor="b"/>
          <a:lstStyle>
            <a:lvl1pPr algn="ctr">
              <a:defRPr sz="17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21" y="1024747"/>
            <a:ext cx="9509522" cy="471049"/>
          </a:xfrm>
        </p:spPr>
        <p:txBody>
          <a:bodyPr/>
          <a:lstStyle>
            <a:lvl1pPr marL="0" indent="0" algn="ctr">
              <a:buNone/>
              <a:defRPr sz="683"/>
            </a:lvl1pPr>
            <a:lvl2pPr marL="130073" indent="0" algn="ctr">
              <a:buNone/>
              <a:defRPr sz="569"/>
            </a:lvl2pPr>
            <a:lvl3pPr marL="260147" indent="0" algn="ctr">
              <a:buNone/>
              <a:defRPr sz="512"/>
            </a:lvl3pPr>
            <a:lvl4pPr marL="390220" indent="0" algn="ctr">
              <a:buNone/>
              <a:defRPr sz="455"/>
            </a:lvl4pPr>
            <a:lvl5pPr marL="520294" indent="0" algn="ctr">
              <a:buNone/>
              <a:defRPr sz="455"/>
            </a:lvl5pPr>
            <a:lvl6pPr marL="650367" indent="0" algn="ctr">
              <a:buNone/>
              <a:defRPr sz="455"/>
            </a:lvl6pPr>
            <a:lvl7pPr marL="780440" indent="0" algn="ctr">
              <a:buNone/>
              <a:defRPr sz="455"/>
            </a:lvl7pPr>
            <a:lvl8pPr marL="910514" indent="0" algn="ctr">
              <a:buNone/>
              <a:defRPr sz="455"/>
            </a:lvl8pPr>
            <a:lvl9pPr marL="1040587" indent="0" algn="ctr">
              <a:buNone/>
              <a:defRPr sz="45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8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62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73669" y="103874"/>
            <a:ext cx="2733988" cy="16534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706" y="103874"/>
            <a:ext cx="8043471" cy="16534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08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83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102" y="486405"/>
            <a:ext cx="10935951" cy="811577"/>
          </a:xfrm>
        </p:spPr>
        <p:txBody>
          <a:bodyPr anchor="b"/>
          <a:lstStyle>
            <a:lvl1pPr>
              <a:defRPr sz="17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5102" y="1305660"/>
            <a:ext cx="10935951" cy="426789"/>
          </a:xfrm>
        </p:spPr>
        <p:txBody>
          <a:bodyPr/>
          <a:lstStyle>
            <a:lvl1pPr marL="0" indent="0">
              <a:buNone/>
              <a:defRPr sz="683">
                <a:solidFill>
                  <a:schemeClr val="tx1">
                    <a:tint val="75000"/>
                  </a:schemeClr>
                </a:solidFill>
              </a:defRPr>
            </a:lvl1pPr>
            <a:lvl2pPr marL="130073" indent="0">
              <a:buNone/>
              <a:defRPr sz="569">
                <a:solidFill>
                  <a:schemeClr val="tx1">
                    <a:tint val="75000"/>
                  </a:schemeClr>
                </a:solidFill>
              </a:defRPr>
            </a:lvl2pPr>
            <a:lvl3pPr marL="260147" indent="0">
              <a:buNone/>
              <a:defRPr sz="512">
                <a:solidFill>
                  <a:schemeClr val="tx1">
                    <a:tint val="75000"/>
                  </a:schemeClr>
                </a:solidFill>
              </a:defRPr>
            </a:lvl3pPr>
            <a:lvl4pPr marL="390220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4pPr>
            <a:lvl5pPr marL="520294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5pPr>
            <a:lvl6pPr marL="650367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6pPr>
            <a:lvl7pPr marL="780440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7pPr>
            <a:lvl8pPr marL="910514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8pPr>
            <a:lvl9pPr marL="1040587" indent="0">
              <a:buNone/>
              <a:defRPr sz="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81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1706" y="519373"/>
            <a:ext cx="5388729" cy="123791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8928" y="519373"/>
            <a:ext cx="5388729" cy="123791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20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57" y="103875"/>
            <a:ext cx="10935951" cy="37711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358" y="478276"/>
            <a:ext cx="5363964" cy="234395"/>
          </a:xfrm>
        </p:spPr>
        <p:txBody>
          <a:bodyPr anchor="b"/>
          <a:lstStyle>
            <a:lvl1pPr marL="0" indent="0">
              <a:buNone/>
              <a:defRPr sz="683" b="1"/>
            </a:lvl1pPr>
            <a:lvl2pPr marL="130073" indent="0">
              <a:buNone/>
              <a:defRPr sz="569" b="1"/>
            </a:lvl2pPr>
            <a:lvl3pPr marL="260147" indent="0">
              <a:buNone/>
              <a:defRPr sz="512" b="1"/>
            </a:lvl3pPr>
            <a:lvl4pPr marL="390220" indent="0">
              <a:buNone/>
              <a:defRPr sz="455" b="1"/>
            </a:lvl4pPr>
            <a:lvl5pPr marL="520294" indent="0">
              <a:buNone/>
              <a:defRPr sz="455" b="1"/>
            </a:lvl5pPr>
            <a:lvl6pPr marL="650367" indent="0">
              <a:buNone/>
              <a:defRPr sz="455" b="1"/>
            </a:lvl6pPr>
            <a:lvl7pPr marL="780440" indent="0">
              <a:buNone/>
              <a:defRPr sz="455" b="1"/>
            </a:lvl7pPr>
            <a:lvl8pPr marL="910514" indent="0">
              <a:buNone/>
              <a:defRPr sz="455" b="1"/>
            </a:lvl8pPr>
            <a:lvl9pPr marL="1040587" indent="0">
              <a:buNone/>
              <a:defRPr sz="45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3358" y="712671"/>
            <a:ext cx="5363964" cy="10482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8927" y="478276"/>
            <a:ext cx="5390381" cy="234395"/>
          </a:xfrm>
        </p:spPr>
        <p:txBody>
          <a:bodyPr anchor="b"/>
          <a:lstStyle>
            <a:lvl1pPr marL="0" indent="0">
              <a:buNone/>
              <a:defRPr sz="683" b="1"/>
            </a:lvl1pPr>
            <a:lvl2pPr marL="130073" indent="0">
              <a:buNone/>
              <a:defRPr sz="569" b="1"/>
            </a:lvl2pPr>
            <a:lvl3pPr marL="260147" indent="0">
              <a:buNone/>
              <a:defRPr sz="512" b="1"/>
            </a:lvl3pPr>
            <a:lvl4pPr marL="390220" indent="0">
              <a:buNone/>
              <a:defRPr sz="455" b="1"/>
            </a:lvl4pPr>
            <a:lvl5pPr marL="520294" indent="0">
              <a:buNone/>
              <a:defRPr sz="455" b="1"/>
            </a:lvl5pPr>
            <a:lvl6pPr marL="650367" indent="0">
              <a:buNone/>
              <a:defRPr sz="455" b="1"/>
            </a:lvl6pPr>
            <a:lvl7pPr marL="780440" indent="0">
              <a:buNone/>
              <a:defRPr sz="455" b="1"/>
            </a:lvl7pPr>
            <a:lvl8pPr marL="910514" indent="0">
              <a:buNone/>
              <a:defRPr sz="455" b="1"/>
            </a:lvl8pPr>
            <a:lvl9pPr marL="1040587" indent="0">
              <a:buNone/>
              <a:defRPr sz="45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8927" y="712671"/>
            <a:ext cx="5390381" cy="10482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27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44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4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58" y="130069"/>
            <a:ext cx="4089424" cy="455242"/>
          </a:xfrm>
        </p:spPr>
        <p:txBody>
          <a:bodyPr anchor="b"/>
          <a:lstStyle>
            <a:lvl1pPr>
              <a:defRPr sz="91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0381" y="280913"/>
            <a:ext cx="6418928" cy="1386502"/>
          </a:xfrm>
        </p:spPr>
        <p:txBody>
          <a:bodyPr/>
          <a:lstStyle>
            <a:lvl1pPr>
              <a:defRPr sz="910"/>
            </a:lvl1pPr>
            <a:lvl2pPr>
              <a:defRPr sz="797"/>
            </a:lvl2pPr>
            <a:lvl3pPr>
              <a:defRPr sz="683"/>
            </a:lvl3pPr>
            <a:lvl4pPr>
              <a:defRPr sz="569"/>
            </a:lvl4pPr>
            <a:lvl5pPr>
              <a:defRPr sz="569"/>
            </a:lvl5pPr>
            <a:lvl6pPr>
              <a:defRPr sz="569"/>
            </a:lvl6pPr>
            <a:lvl7pPr>
              <a:defRPr sz="569"/>
            </a:lvl7pPr>
            <a:lvl8pPr>
              <a:defRPr sz="569"/>
            </a:lvl8pPr>
            <a:lvl9pPr>
              <a:defRPr sz="5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3358" y="585311"/>
            <a:ext cx="4089424" cy="1084362"/>
          </a:xfrm>
        </p:spPr>
        <p:txBody>
          <a:bodyPr/>
          <a:lstStyle>
            <a:lvl1pPr marL="0" indent="0">
              <a:buNone/>
              <a:defRPr sz="455"/>
            </a:lvl1pPr>
            <a:lvl2pPr marL="130073" indent="0">
              <a:buNone/>
              <a:defRPr sz="398"/>
            </a:lvl2pPr>
            <a:lvl3pPr marL="260147" indent="0">
              <a:buNone/>
              <a:defRPr sz="341"/>
            </a:lvl3pPr>
            <a:lvl4pPr marL="390220" indent="0">
              <a:buNone/>
              <a:defRPr sz="285"/>
            </a:lvl4pPr>
            <a:lvl5pPr marL="520294" indent="0">
              <a:buNone/>
              <a:defRPr sz="285"/>
            </a:lvl5pPr>
            <a:lvl6pPr marL="650367" indent="0">
              <a:buNone/>
              <a:defRPr sz="285"/>
            </a:lvl6pPr>
            <a:lvl7pPr marL="780440" indent="0">
              <a:buNone/>
              <a:defRPr sz="285"/>
            </a:lvl7pPr>
            <a:lvl8pPr marL="910514" indent="0">
              <a:buNone/>
              <a:defRPr sz="285"/>
            </a:lvl8pPr>
            <a:lvl9pPr marL="1040587" indent="0">
              <a:buNone/>
              <a:defRPr sz="28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85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58" y="130069"/>
            <a:ext cx="4089424" cy="455242"/>
          </a:xfrm>
        </p:spPr>
        <p:txBody>
          <a:bodyPr anchor="b"/>
          <a:lstStyle>
            <a:lvl1pPr>
              <a:defRPr sz="91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90381" y="280913"/>
            <a:ext cx="6418928" cy="1386502"/>
          </a:xfrm>
        </p:spPr>
        <p:txBody>
          <a:bodyPr anchor="t"/>
          <a:lstStyle>
            <a:lvl1pPr marL="0" indent="0">
              <a:buNone/>
              <a:defRPr sz="910"/>
            </a:lvl1pPr>
            <a:lvl2pPr marL="130073" indent="0">
              <a:buNone/>
              <a:defRPr sz="797"/>
            </a:lvl2pPr>
            <a:lvl3pPr marL="260147" indent="0">
              <a:buNone/>
              <a:defRPr sz="683"/>
            </a:lvl3pPr>
            <a:lvl4pPr marL="390220" indent="0">
              <a:buNone/>
              <a:defRPr sz="569"/>
            </a:lvl4pPr>
            <a:lvl5pPr marL="520294" indent="0">
              <a:buNone/>
              <a:defRPr sz="569"/>
            </a:lvl5pPr>
            <a:lvl6pPr marL="650367" indent="0">
              <a:buNone/>
              <a:defRPr sz="569"/>
            </a:lvl6pPr>
            <a:lvl7pPr marL="780440" indent="0">
              <a:buNone/>
              <a:defRPr sz="569"/>
            </a:lvl7pPr>
            <a:lvl8pPr marL="910514" indent="0">
              <a:buNone/>
              <a:defRPr sz="569"/>
            </a:lvl8pPr>
            <a:lvl9pPr marL="1040587" indent="0">
              <a:buNone/>
              <a:defRPr sz="56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3358" y="585311"/>
            <a:ext cx="4089424" cy="1084362"/>
          </a:xfrm>
        </p:spPr>
        <p:txBody>
          <a:bodyPr/>
          <a:lstStyle>
            <a:lvl1pPr marL="0" indent="0">
              <a:buNone/>
              <a:defRPr sz="455"/>
            </a:lvl1pPr>
            <a:lvl2pPr marL="130073" indent="0">
              <a:buNone/>
              <a:defRPr sz="398"/>
            </a:lvl2pPr>
            <a:lvl3pPr marL="260147" indent="0">
              <a:buNone/>
              <a:defRPr sz="341"/>
            </a:lvl3pPr>
            <a:lvl4pPr marL="390220" indent="0">
              <a:buNone/>
              <a:defRPr sz="285"/>
            </a:lvl4pPr>
            <a:lvl5pPr marL="520294" indent="0">
              <a:buNone/>
              <a:defRPr sz="285"/>
            </a:lvl5pPr>
            <a:lvl6pPr marL="650367" indent="0">
              <a:buNone/>
              <a:defRPr sz="285"/>
            </a:lvl6pPr>
            <a:lvl7pPr marL="780440" indent="0">
              <a:buNone/>
              <a:defRPr sz="285"/>
            </a:lvl7pPr>
            <a:lvl8pPr marL="910514" indent="0">
              <a:buNone/>
              <a:defRPr sz="285"/>
            </a:lvl8pPr>
            <a:lvl9pPr marL="1040587" indent="0">
              <a:buNone/>
              <a:defRPr sz="28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37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1706" y="103875"/>
            <a:ext cx="10935951" cy="3771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1706" y="519373"/>
            <a:ext cx="10935951" cy="1237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1706" y="1808323"/>
            <a:ext cx="2852857" cy="103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0E233-68DB-4A48-A8C1-5516E10081CA}" type="datetimeFigureOut">
              <a:rPr kumimoji="1" lang="ja-JP" altLang="en-US" smtClean="0"/>
              <a:t>2025/2/10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00039" y="1808323"/>
            <a:ext cx="4279285" cy="103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54800" y="1808323"/>
            <a:ext cx="2852857" cy="103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3FE62-C2C5-40D2-8F4B-81C8979A9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10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0147" rtl="0" eaLnBrk="1" latinLnBrk="0" hangingPunct="1">
        <a:lnSpc>
          <a:spcPct val="90000"/>
        </a:lnSpc>
        <a:spcBef>
          <a:spcPct val="0"/>
        </a:spcBef>
        <a:buNone/>
        <a:defRPr kumimoji="1" sz="12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037" indent="-65037" algn="l" defTabSz="260147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kumimoji="1" sz="797" kern="1200">
          <a:solidFill>
            <a:schemeClr val="tx1"/>
          </a:solidFill>
          <a:latin typeface="+mn-lt"/>
          <a:ea typeface="+mn-ea"/>
          <a:cs typeface="+mn-cs"/>
        </a:defRPr>
      </a:lvl1pPr>
      <a:lvl2pPr marL="195110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683" kern="1200">
          <a:solidFill>
            <a:schemeClr val="tx1"/>
          </a:solidFill>
          <a:latin typeface="+mn-lt"/>
          <a:ea typeface="+mn-ea"/>
          <a:cs typeface="+mn-cs"/>
        </a:defRPr>
      </a:lvl2pPr>
      <a:lvl3pPr marL="325184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69" kern="1200">
          <a:solidFill>
            <a:schemeClr val="tx1"/>
          </a:solidFill>
          <a:latin typeface="+mn-lt"/>
          <a:ea typeface="+mn-ea"/>
          <a:cs typeface="+mn-cs"/>
        </a:defRPr>
      </a:lvl3pPr>
      <a:lvl4pPr marL="455257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4pPr>
      <a:lvl5pPr marL="585330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5pPr>
      <a:lvl6pPr marL="715404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6pPr>
      <a:lvl7pPr marL="845477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7pPr>
      <a:lvl8pPr marL="975551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8pPr>
      <a:lvl9pPr marL="1105624" indent="-65037" algn="l" defTabSz="260147" rtl="0" eaLnBrk="1" latinLnBrk="0" hangingPunct="1">
        <a:lnSpc>
          <a:spcPct val="90000"/>
        </a:lnSpc>
        <a:spcBef>
          <a:spcPts val="142"/>
        </a:spcBef>
        <a:buFont typeface="Arial" panose="020B0604020202020204" pitchFamily="34" charset="0"/>
        <a:buChar char="•"/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1pPr>
      <a:lvl2pPr marL="130073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2pPr>
      <a:lvl3pPr marL="260147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3pPr>
      <a:lvl4pPr marL="390220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4pPr>
      <a:lvl5pPr marL="520294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5pPr>
      <a:lvl6pPr marL="650367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6pPr>
      <a:lvl7pPr marL="780440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7pPr>
      <a:lvl8pPr marL="910514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8pPr>
      <a:lvl9pPr marL="1040587" algn="l" defTabSz="260147" rtl="0" eaLnBrk="1" latinLnBrk="0" hangingPunct="1">
        <a:defRPr kumimoji="1" sz="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387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姫路市</dc:creator>
  <cp:lastModifiedBy>宮本　昌洋</cp:lastModifiedBy>
  <cp:revision>3</cp:revision>
  <dcterms:created xsi:type="dcterms:W3CDTF">2020-05-29T03:06:25Z</dcterms:created>
  <dcterms:modified xsi:type="dcterms:W3CDTF">2025-02-10T08:45:13Z</dcterms:modified>
</cp:coreProperties>
</file>