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80" r:id="rId2"/>
    <p:sldId id="281" r:id="rId3"/>
    <p:sldId id="283" r:id="rId4"/>
  </p:sldIdLst>
  <p:sldSz cx="12192000" cy="6858000"/>
  <p:notesSz cx="7099300"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9800"/>
    <a:srgbClr val="FDD108"/>
    <a:srgbClr val="21407C"/>
    <a:srgbClr val="05005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autoAdjust="0"/>
    <p:restoredTop sz="94660"/>
  </p:normalViewPr>
  <p:slideViewPr>
    <p:cSldViewPr snapToGrid="0">
      <p:cViewPr varScale="1">
        <p:scale>
          <a:sx n="74" d="100"/>
          <a:sy n="74" d="100"/>
        </p:scale>
        <p:origin x="95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5EA9BD88-DC84-40D7-9C70-4B05A0E417AD}" type="datetimeFigureOut">
              <a:rPr kumimoji="1" lang="ja-JP" altLang="en-US" smtClean="0"/>
              <a:t>2023/9/20</a:t>
            </a:fld>
            <a:endParaRPr kumimoji="1" lang="ja-JP" altLang="en-US"/>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kumimoji="1" lang="ja-JP" altLang="en-US"/>
          </a:p>
        </p:txBody>
      </p:sp>
      <p:sp>
        <p:nvSpPr>
          <p:cNvPr id="6" name="Slide Number Placeholder 5"/>
          <p:cNvSpPr>
            <a:spLocks noGrp="1"/>
          </p:cNvSpPr>
          <p:nvPr>
            <p:ph type="sldNum" sz="quarter" idx="12"/>
          </p:nvPr>
        </p:nvSpPr>
        <p:spPr>
          <a:xfrm>
            <a:off x="10469880" y="320040"/>
            <a:ext cx="914400" cy="320040"/>
          </a:xfrm>
        </p:spPr>
        <p:txBody>
          <a:bodyPr/>
          <a:lstStyle/>
          <a:p>
            <a:fld id="{41B8832E-A663-46FD-8373-EB45E4E7951C}" type="slidenum">
              <a:rPr kumimoji="1" lang="ja-JP" altLang="en-US" smtClean="0"/>
              <a:t>‹#›</a:t>
            </a:fld>
            <a:endParaRPr kumimoji="1" lang="ja-JP" altLang="en-US"/>
          </a:p>
        </p:txBody>
      </p:sp>
    </p:spTree>
    <p:extLst>
      <p:ext uri="{BB962C8B-B14F-4D97-AF65-F5344CB8AC3E}">
        <p14:creationId xmlns:p14="http://schemas.microsoft.com/office/powerpoint/2010/main" val="30772346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EA9BD88-DC84-40D7-9C70-4B05A0E417AD}" type="datetimeFigureOut">
              <a:rPr kumimoji="1" lang="ja-JP" altLang="en-US" smtClean="0"/>
              <a:t>2023/9/20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1B8832E-A663-46FD-8373-EB45E4E7951C}" type="slidenum">
              <a:rPr kumimoji="1" lang="ja-JP" altLang="en-US" smtClean="0"/>
              <a:t>‹#›</a:t>
            </a:fld>
            <a:endParaRPr kumimoji="1" lang="ja-JP" altLang="en-US"/>
          </a:p>
        </p:txBody>
      </p:sp>
    </p:spTree>
    <p:extLst>
      <p:ext uri="{BB962C8B-B14F-4D97-AF65-F5344CB8AC3E}">
        <p14:creationId xmlns:p14="http://schemas.microsoft.com/office/powerpoint/2010/main" val="30899578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804672" y="320040"/>
            <a:ext cx="3657600" cy="320040"/>
          </a:xfrm>
        </p:spPr>
        <p:txBody>
          <a:bodyPr/>
          <a:lstStyle/>
          <a:p>
            <a:fld id="{5EA9BD88-DC84-40D7-9C70-4B05A0E417AD}" type="datetimeFigureOut">
              <a:rPr kumimoji="1" lang="ja-JP" altLang="en-US" smtClean="0"/>
              <a:t>2023/9/20</a:t>
            </a:fld>
            <a:endParaRPr kumimoji="1" lang="ja-JP" altLang="en-US"/>
          </a:p>
        </p:txBody>
      </p:sp>
      <p:sp>
        <p:nvSpPr>
          <p:cNvPr id="5" name="Footer Placeholder 4"/>
          <p:cNvSpPr>
            <a:spLocks noGrp="1"/>
          </p:cNvSpPr>
          <p:nvPr>
            <p:ph type="ftr" sz="quarter" idx="11"/>
          </p:nvPr>
        </p:nvSpPr>
        <p:spPr>
          <a:xfrm>
            <a:off x="804672" y="6227064"/>
            <a:ext cx="10588752" cy="320040"/>
          </a:xfrm>
        </p:spPr>
        <p:txBody>
          <a:bodyPr/>
          <a:lstStyle/>
          <a:p>
            <a:endParaRPr kumimoji="1" lang="ja-JP" altLang="en-US"/>
          </a:p>
        </p:txBody>
      </p:sp>
      <p:sp>
        <p:nvSpPr>
          <p:cNvPr id="6" name="Slide Number Placeholder 5"/>
          <p:cNvSpPr>
            <a:spLocks noGrp="1"/>
          </p:cNvSpPr>
          <p:nvPr>
            <p:ph type="sldNum" sz="quarter" idx="12"/>
          </p:nvPr>
        </p:nvSpPr>
        <p:spPr>
          <a:xfrm>
            <a:off x="10469880" y="320040"/>
            <a:ext cx="914400" cy="320040"/>
          </a:xfrm>
        </p:spPr>
        <p:txBody>
          <a:bodyPr/>
          <a:lstStyle/>
          <a:p>
            <a:fld id="{41B8832E-A663-46FD-8373-EB45E4E7951C}" type="slidenum">
              <a:rPr kumimoji="1" lang="ja-JP" altLang="en-US" smtClean="0"/>
              <a:t>‹#›</a:t>
            </a:fld>
            <a:endParaRPr kumimoji="1" lang="ja-JP" altLang="en-US"/>
          </a:p>
        </p:txBody>
      </p:sp>
    </p:spTree>
    <p:extLst>
      <p:ext uri="{BB962C8B-B14F-4D97-AF65-F5344CB8AC3E}">
        <p14:creationId xmlns:p14="http://schemas.microsoft.com/office/powerpoint/2010/main" val="3634583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EA9BD88-DC84-40D7-9C70-4B05A0E417AD}" type="datetimeFigureOut">
              <a:rPr kumimoji="1" lang="ja-JP" altLang="en-US" smtClean="0"/>
              <a:t>2023/9/20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1B8832E-A663-46FD-8373-EB45E4E7951C}" type="slidenum">
              <a:rPr kumimoji="1" lang="ja-JP" altLang="en-US" smtClean="0"/>
              <a:t>‹#›</a:t>
            </a:fld>
            <a:endParaRPr kumimoji="1" lang="ja-JP" altLang="en-US"/>
          </a:p>
        </p:txBody>
      </p:sp>
    </p:spTree>
    <p:extLst>
      <p:ext uri="{BB962C8B-B14F-4D97-AF65-F5344CB8AC3E}">
        <p14:creationId xmlns:p14="http://schemas.microsoft.com/office/powerpoint/2010/main" val="4136033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a:xfrm>
            <a:off x="804672" y="320040"/>
            <a:ext cx="3657600" cy="320040"/>
          </a:xfrm>
        </p:spPr>
        <p:txBody>
          <a:bodyPr/>
          <a:lstStyle/>
          <a:p>
            <a:fld id="{5EA9BD88-DC84-40D7-9C70-4B05A0E417AD}" type="datetimeFigureOut">
              <a:rPr kumimoji="1" lang="ja-JP" altLang="en-US" smtClean="0"/>
              <a:t>2023/9/20</a:t>
            </a:fld>
            <a:endParaRPr kumimoji="1" lang="ja-JP" altLang="en-US"/>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kumimoji="1" lang="ja-JP" altLang="en-US"/>
          </a:p>
        </p:txBody>
      </p:sp>
      <p:sp>
        <p:nvSpPr>
          <p:cNvPr id="6" name="Slide Number Placeholder 5"/>
          <p:cNvSpPr>
            <a:spLocks noGrp="1"/>
          </p:cNvSpPr>
          <p:nvPr>
            <p:ph type="sldNum" sz="quarter" idx="12"/>
          </p:nvPr>
        </p:nvSpPr>
        <p:spPr>
          <a:xfrm>
            <a:off x="10469880" y="320040"/>
            <a:ext cx="914400" cy="320040"/>
          </a:xfrm>
        </p:spPr>
        <p:txBody>
          <a:bodyPr/>
          <a:lstStyle/>
          <a:p>
            <a:fld id="{41B8832E-A663-46FD-8373-EB45E4E7951C}" type="slidenum">
              <a:rPr kumimoji="1" lang="ja-JP" altLang="en-US" smtClean="0"/>
              <a:t>‹#›</a:t>
            </a:fld>
            <a:endParaRPr kumimoji="1" lang="ja-JP" altLang="en-US"/>
          </a:p>
        </p:txBody>
      </p:sp>
    </p:spTree>
    <p:extLst>
      <p:ext uri="{BB962C8B-B14F-4D97-AF65-F5344CB8AC3E}">
        <p14:creationId xmlns:p14="http://schemas.microsoft.com/office/powerpoint/2010/main" val="30796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ja-JP" altLang="en-US"/>
              <a:t>マスター タイトルの書式設定</a:t>
            </a:r>
            <a:endParaRPr lang="en-US" dirty="0"/>
          </a:p>
        </p:txBody>
      </p:sp>
      <p:sp>
        <p:nvSpPr>
          <p:cNvPr id="3" name="Content Placeholder 2"/>
          <p:cNvSpPr>
            <a:spLocks noGrp="1"/>
          </p:cNvSpPr>
          <p:nvPr>
            <p:ph sz="half" idx="1"/>
          </p:nvPr>
        </p:nvSpPr>
        <p:spPr>
          <a:xfrm>
            <a:off x="5120878" y="803187"/>
            <a:ext cx="6269591" cy="2382651"/>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118447" y="3672162"/>
            <a:ext cx="6272022" cy="238358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a:xfrm>
            <a:off x="804672" y="320040"/>
            <a:ext cx="3657600" cy="320040"/>
          </a:xfrm>
        </p:spPr>
        <p:txBody>
          <a:bodyPr/>
          <a:lstStyle/>
          <a:p>
            <a:fld id="{5EA9BD88-DC84-40D7-9C70-4B05A0E417AD}" type="datetimeFigureOut">
              <a:rPr kumimoji="1" lang="ja-JP" altLang="en-US" smtClean="0"/>
              <a:t>2023/9/20</a:t>
            </a:fld>
            <a:endParaRPr kumimoji="1" lang="ja-JP" altLang="en-US"/>
          </a:p>
        </p:txBody>
      </p:sp>
      <p:sp>
        <p:nvSpPr>
          <p:cNvPr id="6" name="Footer Placeholder 5"/>
          <p:cNvSpPr>
            <a:spLocks noGrp="1"/>
          </p:cNvSpPr>
          <p:nvPr>
            <p:ph type="ftr" sz="quarter" idx="11"/>
          </p:nvPr>
        </p:nvSpPr>
        <p:spPr>
          <a:xfrm>
            <a:off x="804672" y="6227064"/>
            <a:ext cx="10588752" cy="320040"/>
          </a:xfrm>
        </p:spPr>
        <p:txBody>
          <a:bodyPr/>
          <a:lstStyle/>
          <a:p>
            <a:endParaRPr kumimoji="1" lang="ja-JP" altLang="en-US"/>
          </a:p>
        </p:txBody>
      </p:sp>
      <p:sp>
        <p:nvSpPr>
          <p:cNvPr id="7" name="Slide Number Placeholder 6"/>
          <p:cNvSpPr>
            <a:spLocks noGrp="1"/>
          </p:cNvSpPr>
          <p:nvPr>
            <p:ph type="sldNum" sz="quarter" idx="12"/>
          </p:nvPr>
        </p:nvSpPr>
        <p:spPr>
          <a:xfrm>
            <a:off x="10469880" y="320040"/>
            <a:ext cx="914400" cy="320040"/>
          </a:xfrm>
        </p:spPr>
        <p:txBody>
          <a:bodyPr/>
          <a:lstStyle/>
          <a:p>
            <a:fld id="{41B8832E-A663-46FD-8373-EB45E4E7951C}" type="slidenum">
              <a:rPr kumimoji="1" lang="ja-JP" altLang="en-US" smtClean="0"/>
              <a:t>‹#›</a:t>
            </a:fld>
            <a:endParaRPr kumimoji="1" lang="ja-JP" altLang="en-US"/>
          </a:p>
        </p:txBody>
      </p:sp>
    </p:spTree>
    <p:extLst>
      <p:ext uri="{BB962C8B-B14F-4D97-AF65-F5344CB8AC3E}">
        <p14:creationId xmlns:p14="http://schemas.microsoft.com/office/powerpoint/2010/main" val="632908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5125305" y="1488985"/>
            <a:ext cx="6264350" cy="169685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118447" y="4351687"/>
            <a:ext cx="6265588" cy="17040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a:xfrm>
            <a:off x="804672" y="320040"/>
            <a:ext cx="3657600" cy="320040"/>
          </a:xfrm>
        </p:spPr>
        <p:txBody>
          <a:bodyPr/>
          <a:lstStyle/>
          <a:p>
            <a:fld id="{5EA9BD88-DC84-40D7-9C70-4B05A0E417AD}" type="datetimeFigureOut">
              <a:rPr kumimoji="1" lang="ja-JP" altLang="en-US" smtClean="0"/>
              <a:t>2023/9/20</a:t>
            </a:fld>
            <a:endParaRPr kumimoji="1" lang="ja-JP" altLang="en-US"/>
          </a:p>
        </p:txBody>
      </p:sp>
      <p:sp>
        <p:nvSpPr>
          <p:cNvPr id="8" name="Footer Placeholder 7"/>
          <p:cNvSpPr>
            <a:spLocks noGrp="1"/>
          </p:cNvSpPr>
          <p:nvPr>
            <p:ph type="ftr" sz="quarter" idx="11"/>
          </p:nvPr>
        </p:nvSpPr>
        <p:spPr>
          <a:xfrm>
            <a:off x="804672" y="6227064"/>
            <a:ext cx="10588752" cy="320040"/>
          </a:xfrm>
        </p:spPr>
        <p:txBody>
          <a:bodyPr/>
          <a:lstStyle/>
          <a:p>
            <a:endParaRPr kumimoji="1" lang="ja-JP" altLang="en-US"/>
          </a:p>
        </p:txBody>
      </p:sp>
      <p:sp>
        <p:nvSpPr>
          <p:cNvPr id="9" name="Slide Number Placeholder 8"/>
          <p:cNvSpPr>
            <a:spLocks noGrp="1"/>
          </p:cNvSpPr>
          <p:nvPr>
            <p:ph type="sldNum" sz="quarter" idx="12"/>
          </p:nvPr>
        </p:nvSpPr>
        <p:spPr>
          <a:xfrm>
            <a:off x="10469880" y="320040"/>
            <a:ext cx="914400" cy="320040"/>
          </a:xfrm>
        </p:spPr>
        <p:txBody>
          <a:bodyPr/>
          <a:lstStyle/>
          <a:p>
            <a:fld id="{41B8832E-A663-46FD-8373-EB45E4E7951C}" type="slidenum">
              <a:rPr kumimoji="1" lang="ja-JP" altLang="en-US" smtClean="0"/>
              <a:t>‹#›</a:t>
            </a:fld>
            <a:endParaRPr kumimoji="1" lang="ja-JP" altLang="en-US"/>
          </a:p>
        </p:txBody>
      </p:sp>
    </p:spTree>
    <p:extLst>
      <p:ext uri="{BB962C8B-B14F-4D97-AF65-F5344CB8AC3E}">
        <p14:creationId xmlns:p14="http://schemas.microsoft.com/office/powerpoint/2010/main" val="22061719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5EA9BD88-DC84-40D7-9C70-4B05A0E417AD}" type="datetimeFigureOut">
              <a:rPr kumimoji="1" lang="ja-JP" altLang="en-US" smtClean="0"/>
              <a:t>2023/9/20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41B8832E-A663-46FD-8373-EB45E4E7951C}" type="slidenum">
              <a:rPr kumimoji="1" lang="ja-JP" altLang="en-US" smtClean="0"/>
              <a:t>‹#›</a:t>
            </a:fld>
            <a:endParaRPr kumimoji="1" lang="ja-JP" altLang="en-US"/>
          </a:p>
        </p:txBody>
      </p:sp>
    </p:spTree>
    <p:extLst>
      <p:ext uri="{BB962C8B-B14F-4D97-AF65-F5344CB8AC3E}">
        <p14:creationId xmlns:p14="http://schemas.microsoft.com/office/powerpoint/2010/main" val="17275302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5EA9BD88-DC84-40D7-9C70-4B05A0E417AD}" type="datetimeFigureOut">
              <a:rPr kumimoji="1" lang="ja-JP" altLang="en-US" smtClean="0"/>
              <a:t>2023/9/20</a:t>
            </a:fld>
            <a:endParaRPr kumimoji="1" lang="ja-JP" altLang="en-US"/>
          </a:p>
        </p:txBody>
      </p:sp>
      <p:sp>
        <p:nvSpPr>
          <p:cNvPr id="3" name="Footer Placeholder 2"/>
          <p:cNvSpPr>
            <a:spLocks noGrp="1"/>
          </p:cNvSpPr>
          <p:nvPr>
            <p:ph type="ftr" sz="quarter" idx="11"/>
          </p:nvPr>
        </p:nvSpPr>
        <p:spPr>
          <a:xfrm>
            <a:off x="804672" y="6227064"/>
            <a:ext cx="10588752" cy="320040"/>
          </a:xfrm>
        </p:spPr>
        <p:txBody>
          <a:bodyPr/>
          <a:lstStyle/>
          <a:p>
            <a:endParaRPr kumimoji="1" lang="ja-JP" altLang="en-US"/>
          </a:p>
        </p:txBody>
      </p:sp>
      <p:sp>
        <p:nvSpPr>
          <p:cNvPr id="4" name="Slide Number Placeholder 3"/>
          <p:cNvSpPr>
            <a:spLocks noGrp="1"/>
          </p:cNvSpPr>
          <p:nvPr>
            <p:ph type="sldNum" sz="quarter" idx="12"/>
          </p:nvPr>
        </p:nvSpPr>
        <p:spPr>
          <a:xfrm>
            <a:off x="10469880" y="320040"/>
            <a:ext cx="914400" cy="320040"/>
          </a:xfrm>
        </p:spPr>
        <p:txBody>
          <a:bodyPr/>
          <a:lstStyle/>
          <a:p>
            <a:fld id="{41B8832E-A663-46FD-8373-EB45E4E7951C}" type="slidenum">
              <a:rPr kumimoji="1" lang="ja-JP" altLang="en-US" smtClean="0"/>
              <a:t>‹#›</a:t>
            </a:fld>
            <a:endParaRPr kumimoji="1" lang="ja-JP" altLang="en-US"/>
          </a:p>
        </p:txBody>
      </p:sp>
    </p:spTree>
    <p:extLst>
      <p:ext uri="{BB962C8B-B14F-4D97-AF65-F5344CB8AC3E}">
        <p14:creationId xmlns:p14="http://schemas.microsoft.com/office/powerpoint/2010/main" val="689350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5109983" y="802809"/>
            <a:ext cx="6275035" cy="5249940"/>
          </a:xfrm>
        </p:spPr>
        <p:txBody>
          <a:bodyPr anchor="ct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EA9BD88-DC84-40D7-9C70-4B05A0E417AD}" type="datetimeFigureOut">
              <a:rPr kumimoji="1" lang="ja-JP" altLang="en-US" smtClean="0"/>
              <a:t>2023/9/20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1B8832E-A663-46FD-8373-EB45E4E7951C}" type="slidenum">
              <a:rPr kumimoji="1" lang="ja-JP" altLang="en-US" smtClean="0"/>
              <a:t>‹#›</a:t>
            </a:fld>
            <a:endParaRPr kumimoji="1" lang="ja-JP" altLang="en-US"/>
          </a:p>
        </p:txBody>
      </p:sp>
    </p:spTree>
    <p:extLst>
      <p:ext uri="{BB962C8B-B14F-4D97-AF65-F5344CB8AC3E}">
        <p14:creationId xmlns:p14="http://schemas.microsoft.com/office/powerpoint/2010/main" val="2789919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a:xfrm>
            <a:off x="804672" y="320040"/>
            <a:ext cx="3657600" cy="320040"/>
          </a:xfrm>
        </p:spPr>
        <p:txBody>
          <a:bodyPr/>
          <a:lstStyle/>
          <a:p>
            <a:fld id="{5EA9BD88-DC84-40D7-9C70-4B05A0E417AD}" type="datetimeFigureOut">
              <a:rPr kumimoji="1" lang="ja-JP" altLang="en-US" smtClean="0"/>
              <a:t>2023/9/20</a:t>
            </a:fld>
            <a:endParaRPr kumimoji="1" lang="ja-JP" altLang="en-US"/>
          </a:p>
        </p:txBody>
      </p:sp>
      <p:sp>
        <p:nvSpPr>
          <p:cNvPr id="6" name="Footer Placeholder 5"/>
          <p:cNvSpPr>
            <a:spLocks noGrp="1"/>
          </p:cNvSpPr>
          <p:nvPr>
            <p:ph type="ftr" sz="quarter" idx="11"/>
          </p:nvPr>
        </p:nvSpPr>
        <p:spPr>
          <a:xfrm>
            <a:off x="804672" y="6227064"/>
            <a:ext cx="5942203" cy="320040"/>
          </a:xfrm>
        </p:spPr>
        <p:txBody>
          <a:bodyPr/>
          <a:lstStyle/>
          <a:p>
            <a:endParaRPr kumimoji="1" lang="ja-JP" altLang="en-US"/>
          </a:p>
        </p:txBody>
      </p:sp>
      <p:sp>
        <p:nvSpPr>
          <p:cNvPr id="7" name="Slide Number Placeholder 6"/>
          <p:cNvSpPr>
            <a:spLocks noGrp="1"/>
          </p:cNvSpPr>
          <p:nvPr>
            <p:ph type="sldNum" sz="quarter" idx="12"/>
          </p:nvPr>
        </p:nvSpPr>
        <p:spPr>
          <a:xfrm>
            <a:off x="5828377" y="320040"/>
            <a:ext cx="914400" cy="320040"/>
          </a:xfrm>
        </p:spPr>
        <p:txBody>
          <a:bodyPr/>
          <a:lstStyle/>
          <a:p>
            <a:fld id="{41B8832E-A663-46FD-8373-EB45E4E7951C}" type="slidenum">
              <a:rPr kumimoji="1" lang="ja-JP" altLang="en-US" smtClean="0"/>
              <a:t>‹#›</a:t>
            </a:fld>
            <a:endParaRPr kumimoji="1" lang="ja-JP" altLang="en-US"/>
          </a:p>
        </p:txBody>
      </p:sp>
    </p:spTree>
    <p:extLst>
      <p:ext uri="{BB962C8B-B14F-4D97-AF65-F5344CB8AC3E}">
        <p14:creationId xmlns:p14="http://schemas.microsoft.com/office/powerpoint/2010/main" val="37264918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5EA9BD88-DC84-40D7-9C70-4B05A0E417AD}" type="datetimeFigureOut">
              <a:rPr kumimoji="1" lang="ja-JP" altLang="en-US" smtClean="0"/>
              <a:t>2023/9/20</a:t>
            </a:fld>
            <a:endParaRPr kumimoji="1" lang="ja-JP" altLang="en-US"/>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41B8832E-A663-46FD-8373-EB45E4E7951C}" type="slidenum">
              <a:rPr kumimoji="1" lang="ja-JP" altLang="en-US" smtClean="0"/>
              <a:t>‹#›</a:t>
            </a:fld>
            <a:endParaRPr kumimoji="1" lang="ja-JP" altLang="en-US"/>
          </a:p>
        </p:txBody>
      </p:sp>
    </p:spTree>
    <p:extLst>
      <p:ext uri="{BB962C8B-B14F-4D97-AF65-F5344CB8AC3E}">
        <p14:creationId xmlns:p14="http://schemas.microsoft.com/office/powerpoint/2010/main" val="9035540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ct val="85000"/>
        </a:lnSpc>
        <a:spcBef>
          <a:spcPct val="0"/>
        </a:spcBef>
        <a:buNone/>
        <a:defRPr kumimoji="1"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kumimoji="1"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kumimoji="1"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kumimoji="1"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kumimoji="1"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kumimoji="1"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kumimoji="1"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kumimoji="1"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kumimoji="1"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kumimoji="1" sz="1200" kern="1200">
          <a:solidFill>
            <a:schemeClr val="tx1"/>
          </a:solidFill>
          <a:effectLst/>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25E0764A-EE7D-3E91-3570-9FE8808DD2D3}"/>
              </a:ext>
            </a:extLst>
          </p:cNvPr>
          <p:cNvSpPr/>
          <p:nvPr/>
        </p:nvSpPr>
        <p:spPr>
          <a:xfrm>
            <a:off x="0" y="-9625"/>
            <a:ext cx="12191999" cy="766118"/>
          </a:xfrm>
          <a:prstGeom prst="rect">
            <a:avLst/>
          </a:prstGeom>
          <a:solidFill>
            <a:srgbClr val="F398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4F7F9A50-DF7F-22A9-AAD2-61A74C906731}"/>
              </a:ext>
            </a:extLst>
          </p:cNvPr>
          <p:cNvSpPr txBox="1"/>
          <p:nvPr/>
        </p:nvSpPr>
        <p:spPr>
          <a:xfrm>
            <a:off x="965884" y="205602"/>
            <a:ext cx="9082578" cy="461665"/>
          </a:xfrm>
          <a:prstGeom prst="rect">
            <a:avLst/>
          </a:prstGeom>
          <a:noFill/>
        </p:spPr>
        <p:txBody>
          <a:bodyPr wrap="square" rtlCol="0">
            <a:spAutoFit/>
          </a:bodyPr>
          <a:lstStyle/>
          <a:p>
            <a:r>
              <a:rPr kumimoji="1" lang="ja-JP" altLang="en-US" sz="2400">
                <a:solidFill>
                  <a:schemeClr val="bg1"/>
                </a:solidFill>
                <a:latin typeface="Yu Gothic Medium" panose="020B0400000000000000" pitchFamily="34" charset="-128"/>
                <a:ea typeface="Yu Gothic Medium" panose="020B0400000000000000" pitchFamily="34" charset="-128"/>
              </a:rPr>
              <a:t>役員紹介</a:t>
            </a:r>
            <a:endParaRPr kumimoji="1" lang="ja-JP" altLang="en-US" sz="2400" dirty="0">
              <a:solidFill>
                <a:schemeClr val="bg1"/>
              </a:solidFill>
              <a:latin typeface="Yu Gothic Medium" panose="020B0400000000000000" pitchFamily="34" charset="-128"/>
              <a:ea typeface="Yu Gothic Medium" panose="020B0400000000000000" pitchFamily="34" charset="-128"/>
            </a:endParaRPr>
          </a:p>
        </p:txBody>
      </p:sp>
      <p:sp>
        <p:nvSpPr>
          <p:cNvPr id="6" name="コンテンツ プレースホルダー 2">
            <a:extLst>
              <a:ext uri="{FF2B5EF4-FFF2-40B4-BE49-F238E27FC236}">
                <a16:creationId xmlns:a16="http://schemas.microsoft.com/office/drawing/2014/main" id="{166A36D5-377F-BC1D-506E-22882DD985A8}"/>
              </a:ext>
            </a:extLst>
          </p:cNvPr>
          <p:cNvSpPr txBox="1">
            <a:spLocks/>
          </p:cNvSpPr>
          <p:nvPr/>
        </p:nvSpPr>
        <p:spPr>
          <a:xfrm>
            <a:off x="3130932" y="1167078"/>
            <a:ext cx="5755260" cy="527666"/>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kumimoji="1"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kumimoji="1"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kumimoji="1"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kumimoji="1"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kumimoji="1"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kumimoji="1"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kumimoji="1"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kumimoji="1"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kumimoji="1" sz="1200" kern="1200">
                <a:solidFill>
                  <a:schemeClr val="tx1"/>
                </a:solidFill>
                <a:effectLst/>
                <a:latin typeface="+mn-lt"/>
                <a:ea typeface="+mn-ea"/>
                <a:cs typeface="+mn-cs"/>
              </a:defRPr>
            </a:lvl9pPr>
          </a:lstStyle>
          <a:p>
            <a:pPr marL="0" indent="0">
              <a:lnSpc>
                <a:spcPct val="100000"/>
              </a:lnSpc>
              <a:buNone/>
            </a:pPr>
            <a:r>
              <a:rPr kumimoji="1" lang="ja-JP" altLang="en-US" sz="2400" b="1">
                <a:latin typeface="Yu Gothic" panose="020B0400000000000000" pitchFamily="34" charset="-128"/>
                <a:ea typeface="Yu Gothic" panose="020B0400000000000000" pitchFamily="34" charset="-128"/>
              </a:rPr>
              <a:t>代表取締役　三尾　真一郎</a:t>
            </a:r>
            <a:endParaRPr lang="en-US" altLang="ja-JP" sz="2400" dirty="0">
              <a:latin typeface="Yu Gothic Medium" panose="020B0400000000000000" pitchFamily="34" charset="-128"/>
              <a:ea typeface="Yu Gothic Medium" panose="020B0400000000000000" pitchFamily="34" charset="-128"/>
            </a:endParaRPr>
          </a:p>
        </p:txBody>
      </p:sp>
      <p:sp>
        <p:nvSpPr>
          <p:cNvPr id="12" name="コンテンツ プレースホルダー 2">
            <a:extLst>
              <a:ext uri="{FF2B5EF4-FFF2-40B4-BE49-F238E27FC236}">
                <a16:creationId xmlns:a16="http://schemas.microsoft.com/office/drawing/2014/main" id="{22570DBB-1F91-04BE-62CC-76692433A59F}"/>
              </a:ext>
            </a:extLst>
          </p:cNvPr>
          <p:cNvSpPr txBox="1">
            <a:spLocks/>
          </p:cNvSpPr>
          <p:nvPr/>
        </p:nvSpPr>
        <p:spPr>
          <a:xfrm>
            <a:off x="2391388" y="4706389"/>
            <a:ext cx="8081050" cy="1806229"/>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kumimoji="1"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kumimoji="1"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kumimoji="1"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kumimoji="1"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kumimoji="1"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kumimoji="1"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kumimoji="1"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kumimoji="1"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kumimoji="1" sz="1200" kern="1200">
                <a:solidFill>
                  <a:schemeClr val="tx1"/>
                </a:solidFill>
                <a:effectLst/>
                <a:latin typeface="+mn-lt"/>
                <a:ea typeface="+mn-ea"/>
                <a:cs typeface="+mn-cs"/>
              </a:defRPr>
            </a:lvl9pPr>
          </a:lstStyle>
          <a:p>
            <a:pPr marL="0" indent="0" defTabSz="698400">
              <a:lnSpc>
                <a:spcPct val="100000"/>
              </a:lnSpc>
              <a:spcBef>
                <a:spcPts val="400"/>
              </a:spcBef>
              <a:buNone/>
            </a:pPr>
            <a:r>
              <a:rPr lang="ja-JP" altLang="en-US" sz="1600">
                <a:latin typeface="Yu Gothic Medium" panose="020B0400000000000000" pitchFamily="34" charset="-128"/>
                <a:ea typeface="Yu Gothic Medium" panose="020B0400000000000000" pitchFamily="34" charset="-128"/>
              </a:rPr>
              <a:t>・</a:t>
            </a:r>
            <a:r>
              <a:rPr kumimoji="1" lang="ja-JP" altLang="en-US" sz="1600">
                <a:latin typeface="Yu Gothic Medium" panose="020B0400000000000000" pitchFamily="34" charset="-128"/>
                <a:ea typeface="Yu Gothic Medium" panose="020B0400000000000000" pitchFamily="34" charset="-128"/>
              </a:rPr>
              <a:t>野球を知らない人、興味のない人でも楽しんでいただける球団をつくりたい。</a:t>
            </a:r>
            <a:endParaRPr kumimoji="1" lang="en-US" altLang="ja-JP" sz="1600" dirty="0">
              <a:latin typeface="Yu Gothic Medium" panose="020B0400000000000000" pitchFamily="34" charset="-128"/>
              <a:ea typeface="Yu Gothic Medium" panose="020B0400000000000000" pitchFamily="34" charset="-128"/>
            </a:endParaRPr>
          </a:p>
          <a:p>
            <a:pPr marL="0" indent="0" defTabSz="698400">
              <a:lnSpc>
                <a:spcPct val="100000"/>
              </a:lnSpc>
              <a:spcBef>
                <a:spcPts val="400"/>
              </a:spcBef>
              <a:buNone/>
            </a:pPr>
            <a:r>
              <a:rPr lang="ja-JP" altLang="en-US" sz="1600">
                <a:latin typeface="Yu Gothic Medium" panose="020B0400000000000000" pitchFamily="34" charset="-128"/>
                <a:ea typeface="Yu Gothic Medium" panose="020B0400000000000000" pitchFamily="34" charset="-128"/>
              </a:rPr>
              <a:t>・</a:t>
            </a:r>
            <a:r>
              <a:rPr kumimoji="1" lang="en-US" altLang="ja-JP" sz="1600" dirty="0">
                <a:latin typeface="Yu Gothic Medium" panose="020B0400000000000000" pitchFamily="34" charset="-128"/>
                <a:ea typeface="Yu Gothic Medium" panose="020B0400000000000000" pitchFamily="34" charset="-128"/>
              </a:rPr>
              <a:t>NPB</a:t>
            </a:r>
            <a:r>
              <a:rPr kumimoji="1" lang="ja-JP" altLang="en-US" sz="1600">
                <a:latin typeface="Yu Gothic Medium" panose="020B0400000000000000" pitchFamily="34" charset="-128"/>
                <a:ea typeface="Yu Gothic Medium" panose="020B0400000000000000" pitchFamily="34" charset="-128"/>
              </a:rPr>
              <a:t>、</a:t>
            </a:r>
            <a:r>
              <a:rPr kumimoji="1" lang="en-US" altLang="ja-JP" sz="1600" dirty="0">
                <a:latin typeface="Yu Gothic Medium" panose="020B0400000000000000" pitchFamily="34" charset="-128"/>
                <a:ea typeface="Yu Gothic Medium" panose="020B0400000000000000" pitchFamily="34" charset="-128"/>
              </a:rPr>
              <a:t>MLB</a:t>
            </a:r>
            <a:r>
              <a:rPr kumimoji="1" lang="ja-JP" altLang="en-US" sz="1600">
                <a:latin typeface="Yu Gothic Medium" panose="020B0400000000000000" pitchFamily="34" charset="-128"/>
                <a:ea typeface="Yu Gothic Medium" panose="020B0400000000000000" pitchFamily="34" charset="-128"/>
              </a:rPr>
              <a:t>で活躍する選手を地元球団から輩出したい！</a:t>
            </a:r>
            <a:endParaRPr kumimoji="1" lang="en-US" altLang="ja-JP" sz="1600" dirty="0">
              <a:latin typeface="Yu Gothic Medium" panose="020B0400000000000000" pitchFamily="34" charset="-128"/>
              <a:ea typeface="Yu Gothic Medium" panose="020B0400000000000000" pitchFamily="34" charset="-128"/>
            </a:endParaRPr>
          </a:p>
          <a:p>
            <a:pPr marL="0" indent="0" defTabSz="698400">
              <a:lnSpc>
                <a:spcPct val="100000"/>
              </a:lnSpc>
              <a:spcBef>
                <a:spcPts val="400"/>
              </a:spcBef>
              <a:buNone/>
            </a:pPr>
            <a:r>
              <a:rPr lang="ja-JP" altLang="en-US" sz="1600">
                <a:latin typeface="Yu Gothic Medium" panose="020B0400000000000000" pitchFamily="34" charset="-128"/>
                <a:ea typeface="Yu Gothic Medium" panose="020B0400000000000000" pitchFamily="34" charset="-128"/>
              </a:rPr>
              <a:t>・</a:t>
            </a:r>
            <a:r>
              <a:rPr kumimoji="1" lang="ja-JP" altLang="en-US" sz="1600">
                <a:latin typeface="Yu Gothic Medium" panose="020B0400000000000000" pitchFamily="34" charset="-128"/>
                <a:ea typeface="Yu Gothic Medium" panose="020B0400000000000000" pitchFamily="34" charset="-128"/>
              </a:rPr>
              <a:t>野球を通じて地域と一体になり発展、活性化の起爆剤になりたい。</a:t>
            </a:r>
            <a:endParaRPr kumimoji="1" lang="en-US" altLang="ja-JP" sz="1600" dirty="0">
              <a:latin typeface="Yu Gothic Medium" panose="020B0400000000000000" pitchFamily="34" charset="-128"/>
              <a:ea typeface="Yu Gothic Medium" panose="020B0400000000000000" pitchFamily="34" charset="-128"/>
            </a:endParaRPr>
          </a:p>
          <a:p>
            <a:pPr marL="0" indent="0" defTabSz="698400">
              <a:lnSpc>
                <a:spcPct val="100000"/>
              </a:lnSpc>
              <a:spcBef>
                <a:spcPts val="400"/>
              </a:spcBef>
              <a:buNone/>
            </a:pPr>
            <a:r>
              <a:rPr lang="ja-JP" altLang="en-US" sz="1600">
                <a:latin typeface="Yu Gothic Medium" panose="020B0400000000000000" pitchFamily="34" charset="-128"/>
                <a:ea typeface="Yu Gothic Medium" panose="020B0400000000000000" pitchFamily="34" charset="-128"/>
              </a:rPr>
              <a:t>・地元の方が集まり笑顔になれる環境を提供したい。</a:t>
            </a:r>
            <a:endParaRPr lang="en-US" altLang="ja-JP" sz="1600" dirty="0">
              <a:latin typeface="Yu Gothic Medium" panose="020B0400000000000000" pitchFamily="34" charset="-128"/>
              <a:ea typeface="Yu Gothic Medium" panose="020B0400000000000000" pitchFamily="34" charset="-128"/>
            </a:endParaRPr>
          </a:p>
          <a:p>
            <a:pPr marL="0" indent="0" defTabSz="698400">
              <a:lnSpc>
                <a:spcPct val="100000"/>
              </a:lnSpc>
              <a:spcBef>
                <a:spcPts val="400"/>
              </a:spcBef>
              <a:buNone/>
            </a:pPr>
            <a:r>
              <a:rPr lang="ja-JP" altLang="en-US" sz="1600">
                <a:latin typeface="Yu Gothic Medium" panose="020B0400000000000000" pitchFamily="34" charset="-128"/>
                <a:ea typeface="Yu Gothic Medium" panose="020B0400000000000000" pitchFamily="34" charset="-128"/>
              </a:rPr>
              <a:t>・地元に恩返しがしたい。</a:t>
            </a:r>
            <a:endParaRPr lang="en-US" altLang="ja-JP" sz="1600" dirty="0">
              <a:latin typeface="Yu Gothic Medium" panose="020B0400000000000000" pitchFamily="34" charset="-128"/>
              <a:ea typeface="Yu Gothic Medium" panose="020B0400000000000000" pitchFamily="34" charset="-128"/>
            </a:endParaRPr>
          </a:p>
          <a:p>
            <a:pPr marL="0" indent="0" defTabSz="698400">
              <a:lnSpc>
                <a:spcPct val="100000"/>
              </a:lnSpc>
              <a:spcBef>
                <a:spcPts val="400"/>
              </a:spcBef>
              <a:buNone/>
            </a:pPr>
            <a:r>
              <a:rPr lang="ja-JP" altLang="en-US" sz="1600">
                <a:latin typeface="Yu Gothic Medium" panose="020B0400000000000000" pitchFamily="34" charset="-128"/>
                <a:ea typeface="Yu Gothic Medium" panose="020B0400000000000000" pitchFamily="34" charset="-128"/>
              </a:rPr>
              <a:t>・生まれ育った姫路を盛り上げたい！！！</a:t>
            </a:r>
            <a:endParaRPr kumimoji="1" lang="ja-JP" altLang="en-US" sz="1600" dirty="0">
              <a:latin typeface="Yu Gothic Medium" panose="020B0400000000000000" pitchFamily="34" charset="-128"/>
              <a:ea typeface="Yu Gothic Medium" panose="020B0400000000000000" pitchFamily="34" charset="-128"/>
            </a:endParaRPr>
          </a:p>
        </p:txBody>
      </p:sp>
      <p:sp>
        <p:nvSpPr>
          <p:cNvPr id="14" name="コンテンツ プレースホルダー 2">
            <a:extLst>
              <a:ext uri="{FF2B5EF4-FFF2-40B4-BE49-F238E27FC236}">
                <a16:creationId xmlns:a16="http://schemas.microsoft.com/office/drawing/2014/main" id="{EC54D279-3C45-1814-B0D4-42A1A439424E}"/>
              </a:ext>
            </a:extLst>
          </p:cNvPr>
          <p:cNvSpPr txBox="1">
            <a:spLocks/>
          </p:cNvSpPr>
          <p:nvPr/>
        </p:nvSpPr>
        <p:spPr>
          <a:xfrm>
            <a:off x="3475241" y="2176990"/>
            <a:ext cx="6163760" cy="2226672"/>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kumimoji="1"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kumimoji="1"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kumimoji="1"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kumimoji="1"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kumimoji="1"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kumimoji="1"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kumimoji="1"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kumimoji="1"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kumimoji="1" sz="1200" kern="1200">
                <a:solidFill>
                  <a:schemeClr val="tx1"/>
                </a:solidFill>
                <a:effectLst/>
                <a:latin typeface="+mn-lt"/>
                <a:ea typeface="+mn-ea"/>
                <a:cs typeface="+mn-cs"/>
              </a:defRPr>
            </a:lvl9pPr>
          </a:lstStyle>
          <a:p>
            <a:pPr marL="0" indent="0">
              <a:lnSpc>
                <a:spcPct val="150000"/>
              </a:lnSpc>
              <a:buNone/>
            </a:pPr>
            <a:r>
              <a:rPr kumimoji="1" lang="en-US" altLang="ja-JP" sz="1600" dirty="0">
                <a:latin typeface="Yu Gothic Medium" panose="020B0400000000000000" pitchFamily="34" charset="-128"/>
                <a:ea typeface="Yu Gothic Medium" panose="020B0400000000000000" pitchFamily="34" charset="-128"/>
              </a:rPr>
              <a:t>2001</a:t>
            </a:r>
            <a:r>
              <a:rPr kumimoji="1" lang="ja-JP" altLang="en-US" sz="1600" dirty="0">
                <a:latin typeface="Yu Gothic Medium" panose="020B0400000000000000" pitchFamily="34" charset="-128"/>
                <a:ea typeface="Yu Gothic Medium" panose="020B0400000000000000" pitchFamily="34" charset="-128"/>
              </a:rPr>
              <a:t>年　兵庫県神港学園高等学校 硬式野球部 </a:t>
            </a:r>
            <a:endParaRPr kumimoji="1" lang="en-US" altLang="ja-JP" sz="1600" dirty="0">
              <a:latin typeface="Yu Gothic Medium" panose="020B0400000000000000" pitchFamily="34" charset="-128"/>
              <a:ea typeface="Yu Gothic Medium" panose="020B0400000000000000" pitchFamily="34" charset="-128"/>
            </a:endParaRPr>
          </a:p>
          <a:p>
            <a:pPr marL="0" indent="0">
              <a:lnSpc>
                <a:spcPct val="150000"/>
              </a:lnSpc>
              <a:buNone/>
            </a:pPr>
            <a:r>
              <a:rPr lang="en-US" altLang="ja-JP" sz="1600" dirty="0">
                <a:latin typeface="Yu Gothic Medium" panose="020B0400000000000000" pitchFamily="34" charset="-128"/>
                <a:ea typeface="Yu Gothic Medium" panose="020B0400000000000000" pitchFamily="34" charset="-128"/>
              </a:rPr>
              <a:t>2003</a:t>
            </a:r>
            <a:r>
              <a:rPr lang="ja-JP" altLang="en-US" sz="1600" dirty="0">
                <a:latin typeface="Yu Gothic Medium" panose="020B0400000000000000" pitchFamily="34" charset="-128"/>
                <a:ea typeface="Yu Gothic Medium" panose="020B0400000000000000" pitchFamily="34" charset="-128"/>
              </a:rPr>
              <a:t>年　</a:t>
            </a:r>
            <a:r>
              <a:rPr kumimoji="1" lang="ja-JP" altLang="en-US" sz="1600" dirty="0">
                <a:latin typeface="Yu Gothic Medium" panose="020B0400000000000000" pitchFamily="34" charset="-128"/>
                <a:ea typeface="Yu Gothic Medium" panose="020B0400000000000000" pitchFamily="34" charset="-128"/>
              </a:rPr>
              <a:t>第</a:t>
            </a:r>
            <a:r>
              <a:rPr lang="en-US" altLang="ja-JP" sz="1600" dirty="0">
                <a:effectLst/>
                <a:latin typeface="Yu Gothic Medium" panose="020B0400000000000000" pitchFamily="34" charset="-128"/>
                <a:ea typeface="Yu Gothic Medium" panose="020B0400000000000000" pitchFamily="34" charset="-128"/>
              </a:rPr>
              <a:t>85</a:t>
            </a:r>
            <a:r>
              <a:rPr lang="ja-JP" altLang="en-US" sz="1600" dirty="0">
                <a:effectLst/>
                <a:latin typeface="Yu Gothic Medium" panose="020B0400000000000000" pitchFamily="34" charset="-128"/>
                <a:ea typeface="Yu Gothic Medium" panose="020B0400000000000000" pitchFamily="34" charset="-128"/>
              </a:rPr>
              <a:t>回全国高等学校野球選手権大会出場</a:t>
            </a:r>
            <a:endParaRPr lang="en-US" altLang="ja-JP" sz="1600" dirty="0">
              <a:effectLst/>
              <a:latin typeface="Yu Gothic Medium" panose="020B0400000000000000" pitchFamily="34" charset="-128"/>
              <a:ea typeface="Yu Gothic Medium" panose="020B0400000000000000" pitchFamily="34" charset="-128"/>
            </a:endParaRPr>
          </a:p>
          <a:p>
            <a:pPr marL="0" indent="0">
              <a:lnSpc>
                <a:spcPct val="150000"/>
              </a:lnSpc>
              <a:buNone/>
            </a:pPr>
            <a:r>
              <a:rPr kumimoji="1" lang="en-US" altLang="ja-JP" sz="1600" dirty="0">
                <a:latin typeface="Yu Gothic Medium" panose="020B0400000000000000" pitchFamily="34" charset="-128"/>
                <a:ea typeface="Yu Gothic Medium" panose="020B0400000000000000" pitchFamily="34" charset="-128"/>
              </a:rPr>
              <a:t>2004</a:t>
            </a:r>
            <a:r>
              <a:rPr kumimoji="1" lang="ja-JP" altLang="en-US" sz="1600" dirty="0">
                <a:latin typeface="Yu Gothic Medium" panose="020B0400000000000000" pitchFamily="34" charset="-128"/>
                <a:ea typeface="Yu Gothic Medium" panose="020B0400000000000000" pitchFamily="34" charset="-128"/>
              </a:rPr>
              <a:t>年　関西国際大学硬式野球部</a:t>
            </a:r>
            <a:endParaRPr lang="en-US" altLang="ja-JP" sz="1600" dirty="0">
              <a:latin typeface="Yu Gothic Medium" panose="020B0400000000000000" pitchFamily="34" charset="-128"/>
              <a:ea typeface="Yu Gothic Medium" panose="020B0400000000000000" pitchFamily="34" charset="-128"/>
            </a:endParaRPr>
          </a:p>
          <a:p>
            <a:pPr marL="0" indent="0">
              <a:lnSpc>
                <a:spcPct val="150000"/>
              </a:lnSpc>
              <a:spcBef>
                <a:spcPts val="400"/>
              </a:spcBef>
              <a:buNone/>
            </a:pPr>
            <a:r>
              <a:rPr lang="en-US" altLang="ja-JP" sz="1600" dirty="0">
                <a:latin typeface="Yu Gothic Medium" panose="020B0400000000000000" pitchFamily="34" charset="-128"/>
                <a:ea typeface="Yu Gothic Medium" panose="020B0400000000000000" pitchFamily="34" charset="-128"/>
              </a:rPr>
              <a:t>2019</a:t>
            </a:r>
            <a:r>
              <a:rPr lang="ja-JP" altLang="en-US" sz="1600" dirty="0">
                <a:latin typeface="Yu Gothic Medium" panose="020B0400000000000000" pitchFamily="34" charset="-128"/>
                <a:ea typeface="Yu Gothic Medium" panose="020B0400000000000000" pitchFamily="34" charset="-128"/>
              </a:rPr>
              <a:t>年　</a:t>
            </a:r>
            <a:r>
              <a:rPr kumimoji="1" lang="ja-JP" altLang="en-US" sz="1600" dirty="0">
                <a:latin typeface="Yu Gothic Medium" panose="020B0400000000000000" pitchFamily="34" charset="-128"/>
                <a:ea typeface="Yu Gothic Medium" panose="020B0400000000000000" pitchFamily="34" charset="-128"/>
              </a:rPr>
              <a:t>新日本住設株式会社代表取締役就任</a:t>
            </a:r>
            <a:r>
              <a:rPr lang="ja-JP" altLang="en-US" sz="1600" dirty="0">
                <a:latin typeface="Yu Gothic Medium" panose="020B0400000000000000" pitchFamily="34" charset="-128"/>
                <a:ea typeface="Yu Gothic Medium" panose="020B0400000000000000" pitchFamily="34" charset="-128"/>
              </a:rPr>
              <a:t>　現在に至る</a:t>
            </a:r>
            <a:endParaRPr lang="en-US" altLang="ja-JP" sz="1600" dirty="0">
              <a:latin typeface="Yu Gothic Medium" panose="020B0400000000000000" pitchFamily="34" charset="-128"/>
              <a:ea typeface="Yu Gothic Medium" panose="020B0400000000000000" pitchFamily="34" charset="-128"/>
            </a:endParaRPr>
          </a:p>
          <a:p>
            <a:pPr marL="0" indent="0">
              <a:lnSpc>
                <a:spcPct val="150000"/>
              </a:lnSpc>
              <a:spcBef>
                <a:spcPts val="400"/>
              </a:spcBef>
              <a:buNone/>
            </a:pPr>
            <a:r>
              <a:rPr lang="en-US" altLang="ja-JP" sz="1600" dirty="0">
                <a:latin typeface="Yu Gothic Medium" panose="020B0400000000000000" pitchFamily="34" charset="-128"/>
                <a:ea typeface="Yu Gothic Medium" panose="020B0400000000000000" pitchFamily="34" charset="-128"/>
              </a:rPr>
              <a:t>2023</a:t>
            </a:r>
            <a:r>
              <a:rPr lang="ja-JP" altLang="en-US" sz="1600" dirty="0">
                <a:latin typeface="Yu Gothic Medium" panose="020B0400000000000000" pitchFamily="34" charset="-128"/>
                <a:ea typeface="Yu Gothic Medium" panose="020B0400000000000000" pitchFamily="34" charset="-128"/>
              </a:rPr>
              <a:t>年　兵庫県民球団株式会社創立</a:t>
            </a:r>
            <a:endParaRPr lang="en-US" altLang="ja-JP" sz="1600" dirty="0">
              <a:latin typeface="Yu Gothic Medium" panose="020B0400000000000000" pitchFamily="34" charset="-128"/>
              <a:ea typeface="Yu Gothic Medium" panose="020B0400000000000000" pitchFamily="34" charset="-128"/>
            </a:endParaRPr>
          </a:p>
          <a:p>
            <a:pPr marL="0" indent="0">
              <a:lnSpc>
                <a:spcPct val="100000"/>
              </a:lnSpc>
              <a:buNone/>
            </a:pPr>
            <a:endParaRPr lang="en-US" altLang="ja-JP" sz="1600" dirty="0">
              <a:latin typeface="Yu Gothic Medium" panose="020B0400000000000000" pitchFamily="34" charset="-128"/>
              <a:ea typeface="Yu Gothic Medium" panose="020B0400000000000000" pitchFamily="34" charset="-128"/>
            </a:endParaRPr>
          </a:p>
        </p:txBody>
      </p:sp>
      <p:pic>
        <p:nvPicPr>
          <p:cNvPr id="20" name="図 19" descr="スーツを着た男性&#10;&#10;自動的に生成された説明">
            <a:extLst>
              <a:ext uri="{FF2B5EF4-FFF2-40B4-BE49-F238E27FC236}">
                <a16:creationId xmlns:a16="http://schemas.microsoft.com/office/drawing/2014/main" id="{2910524C-735B-BED9-5CD2-44AF0E35A14D}"/>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1618" t="2034" r="4054" b="19409"/>
          <a:stretch/>
        </p:blipFill>
        <p:spPr>
          <a:xfrm>
            <a:off x="747225" y="1248496"/>
            <a:ext cx="2065549" cy="2687400"/>
          </a:xfrm>
          <a:prstGeom prst="rect">
            <a:avLst/>
          </a:prstGeom>
        </p:spPr>
      </p:pic>
      <p:sp>
        <p:nvSpPr>
          <p:cNvPr id="28" name="コンテンツ プレースホルダー 2">
            <a:extLst>
              <a:ext uri="{FF2B5EF4-FFF2-40B4-BE49-F238E27FC236}">
                <a16:creationId xmlns:a16="http://schemas.microsoft.com/office/drawing/2014/main" id="{612A1399-26E4-05E8-C6B3-9D260F253704}"/>
              </a:ext>
            </a:extLst>
          </p:cNvPr>
          <p:cNvSpPr txBox="1">
            <a:spLocks/>
          </p:cNvSpPr>
          <p:nvPr/>
        </p:nvSpPr>
        <p:spPr>
          <a:xfrm>
            <a:off x="3130932" y="1721327"/>
            <a:ext cx="5376964" cy="276144"/>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kumimoji="1"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kumimoji="1"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kumimoji="1"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kumimoji="1"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kumimoji="1"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kumimoji="1"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kumimoji="1"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kumimoji="1"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kumimoji="1" sz="1200" kern="1200">
                <a:solidFill>
                  <a:schemeClr val="tx1"/>
                </a:solidFill>
                <a:effectLst/>
                <a:latin typeface="+mn-lt"/>
                <a:ea typeface="+mn-ea"/>
                <a:cs typeface="+mn-cs"/>
              </a:defRPr>
            </a:lvl9pPr>
          </a:lstStyle>
          <a:p>
            <a:pPr marL="0" indent="0">
              <a:lnSpc>
                <a:spcPct val="100000"/>
              </a:lnSpc>
              <a:spcBef>
                <a:spcPts val="400"/>
              </a:spcBef>
              <a:buNone/>
            </a:pPr>
            <a:r>
              <a:rPr lang="ja-JP" altLang="en-US" sz="1600">
                <a:latin typeface="Yu Gothic Medium" panose="020B0400000000000000" pitchFamily="34" charset="-128"/>
                <a:ea typeface="Yu Gothic Medium" panose="020B0400000000000000" pitchFamily="34" charset="-128"/>
              </a:rPr>
              <a:t>姫路市網干区出身</a:t>
            </a:r>
            <a:r>
              <a:rPr lang="en-US" altLang="ja-JP" sz="1600" dirty="0">
                <a:latin typeface="Yu Gothic Medium" panose="020B0400000000000000" pitchFamily="34" charset="-128"/>
                <a:ea typeface="Yu Gothic Medium" panose="020B0400000000000000" pitchFamily="34" charset="-128"/>
              </a:rPr>
              <a:t>/37</a:t>
            </a:r>
            <a:r>
              <a:rPr lang="ja-JP" altLang="en-US" sz="1600">
                <a:latin typeface="Yu Gothic Medium" panose="020B0400000000000000" pitchFamily="34" charset="-128"/>
                <a:ea typeface="Yu Gothic Medium" panose="020B0400000000000000" pitchFamily="34" charset="-128"/>
              </a:rPr>
              <a:t>歳</a:t>
            </a:r>
            <a:r>
              <a:rPr lang="en-US" altLang="ja-JP" sz="1600" dirty="0">
                <a:latin typeface="Yu Gothic Medium" panose="020B0400000000000000" pitchFamily="34" charset="-128"/>
                <a:ea typeface="Yu Gothic Medium" panose="020B0400000000000000" pitchFamily="34" charset="-128"/>
              </a:rPr>
              <a:t>/4</a:t>
            </a:r>
            <a:r>
              <a:rPr lang="ja-JP" altLang="en-US" sz="1600">
                <a:latin typeface="Yu Gothic Medium" panose="020B0400000000000000" pitchFamily="34" charset="-128"/>
                <a:ea typeface="Yu Gothic Medium" panose="020B0400000000000000" pitchFamily="34" charset="-128"/>
              </a:rPr>
              <a:t>人家族</a:t>
            </a:r>
            <a:endParaRPr lang="en-US" altLang="ja-JP" sz="1600" dirty="0">
              <a:latin typeface="Yu Gothic" panose="020B0400000000000000" pitchFamily="34" charset="-128"/>
              <a:ea typeface="Yu Gothic" panose="020B0400000000000000" pitchFamily="34" charset="-128"/>
            </a:endParaRPr>
          </a:p>
        </p:txBody>
      </p:sp>
      <p:sp>
        <p:nvSpPr>
          <p:cNvPr id="30" name="正方形/長方形 29">
            <a:extLst>
              <a:ext uri="{FF2B5EF4-FFF2-40B4-BE49-F238E27FC236}">
                <a16:creationId xmlns:a16="http://schemas.microsoft.com/office/drawing/2014/main" id="{224B46AB-E635-A556-A8DF-7891B974834F}"/>
              </a:ext>
            </a:extLst>
          </p:cNvPr>
          <p:cNvSpPr/>
          <p:nvPr/>
        </p:nvSpPr>
        <p:spPr>
          <a:xfrm>
            <a:off x="3266033" y="2316808"/>
            <a:ext cx="53638" cy="2026593"/>
          </a:xfrm>
          <a:prstGeom prst="rect">
            <a:avLst/>
          </a:prstGeom>
          <a:solidFill>
            <a:srgbClr val="FDD10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6DD84999-37C4-9C2C-26BF-F454C56C31EA}"/>
              </a:ext>
            </a:extLst>
          </p:cNvPr>
          <p:cNvSpPr txBox="1"/>
          <p:nvPr/>
        </p:nvSpPr>
        <p:spPr>
          <a:xfrm>
            <a:off x="131985" y="6575295"/>
            <a:ext cx="3740050" cy="261610"/>
          </a:xfrm>
          <a:prstGeom prst="rect">
            <a:avLst/>
          </a:prstGeom>
          <a:noFill/>
        </p:spPr>
        <p:txBody>
          <a:bodyPr wrap="square">
            <a:spAutoFit/>
          </a:bodyPr>
          <a:lstStyle/>
          <a:p>
            <a:r>
              <a:rPr lang="en-US" altLang="ja-JP" sz="1100" spc="110" dirty="0">
                <a:latin typeface="游ゴシック Medium" panose="020B0500000000000000" pitchFamily="50" charset="-128"/>
                <a:ea typeface="游ゴシック Medium" panose="020B0500000000000000" pitchFamily="50" charset="-128"/>
              </a:rPr>
              <a:t>strictly confidential  ©HIMEJI </a:t>
            </a:r>
            <a:r>
              <a:rPr lang="en-US" altLang="ja-JP" sz="1100" spc="110" dirty="0" err="1">
                <a:latin typeface="游ゴシック Medium" panose="020B0500000000000000" pitchFamily="50" charset="-128"/>
                <a:ea typeface="游ゴシック Medium" panose="020B0500000000000000" pitchFamily="50" charset="-128"/>
              </a:rPr>
              <a:t>Egreters</a:t>
            </a:r>
            <a:endParaRPr lang="ja-JP" altLang="en-US" sz="1100" spc="110" dirty="0">
              <a:latin typeface="游ゴシック Medium" panose="020B0500000000000000" pitchFamily="50" charset="-128"/>
              <a:ea typeface="游ゴシック Medium" panose="020B0500000000000000" pitchFamily="50" charset="-128"/>
            </a:endParaRPr>
          </a:p>
        </p:txBody>
      </p:sp>
    </p:spTree>
    <p:extLst>
      <p:ext uri="{BB962C8B-B14F-4D97-AF65-F5344CB8AC3E}">
        <p14:creationId xmlns:p14="http://schemas.microsoft.com/office/powerpoint/2010/main" val="19744476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descr="スーツを着て立っている男性&#10;&#10;中程度の精度で自動的に生成された説明">
            <a:extLst>
              <a:ext uri="{FF2B5EF4-FFF2-40B4-BE49-F238E27FC236}">
                <a16:creationId xmlns:a16="http://schemas.microsoft.com/office/drawing/2014/main" id="{40748B54-4C06-07C7-E2A9-4903A47FECBA}"/>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18219" t="15921" r="26635" b="30268"/>
          <a:stretch/>
        </p:blipFill>
        <p:spPr>
          <a:xfrm>
            <a:off x="740890" y="1248496"/>
            <a:ext cx="2065550" cy="2687400"/>
          </a:xfrm>
          <a:prstGeom prst="rect">
            <a:avLst/>
          </a:prstGeom>
        </p:spPr>
      </p:pic>
      <p:sp>
        <p:nvSpPr>
          <p:cNvPr id="2" name="正方形/長方形 1">
            <a:extLst>
              <a:ext uri="{FF2B5EF4-FFF2-40B4-BE49-F238E27FC236}">
                <a16:creationId xmlns:a16="http://schemas.microsoft.com/office/drawing/2014/main" id="{464A31EE-20E1-F7C5-4924-30609C4F7396}"/>
              </a:ext>
            </a:extLst>
          </p:cNvPr>
          <p:cNvSpPr/>
          <p:nvPr/>
        </p:nvSpPr>
        <p:spPr>
          <a:xfrm>
            <a:off x="0" y="1"/>
            <a:ext cx="12191999" cy="766118"/>
          </a:xfrm>
          <a:prstGeom prst="rect">
            <a:avLst/>
          </a:prstGeom>
          <a:solidFill>
            <a:srgbClr val="F398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AD3A0450-623E-DA68-0104-1E31A0913B7F}"/>
              </a:ext>
            </a:extLst>
          </p:cNvPr>
          <p:cNvSpPr txBox="1"/>
          <p:nvPr/>
        </p:nvSpPr>
        <p:spPr>
          <a:xfrm>
            <a:off x="965884" y="205602"/>
            <a:ext cx="9082578" cy="461665"/>
          </a:xfrm>
          <a:prstGeom prst="rect">
            <a:avLst/>
          </a:prstGeom>
          <a:noFill/>
        </p:spPr>
        <p:txBody>
          <a:bodyPr wrap="square" rtlCol="0">
            <a:spAutoFit/>
          </a:bodyPr>
          <a:lstStyle/>
          <a:p>
            <a:r>
              <a:rPr kumimoji="1" lang="ja-JP" altLang="en-US" sz="2400">
                <a:solidFill>
                  <a:schemeClr val="bg1"/>
                </a:solidFill>
                <a:latin typeface="Yu Gothic Medium" panose="020B0400000000000000" pitchFamily="34" charset="-128"/>
                <a:ea typeface="Yu Gothic Medium" panose="020B0400000000000000" pitchFamily="34" charset="-128"/>
              </a:rPr>
              <a:t>役員紹介</a:t>
            </a:r>
            <a:endParaRPr kumimoji="1" lang="ja-JP" altLang="en-US" sz="2400" dirty="0">
              <a:solidFill>
                <a:schemeClr val="bg1"/>
              </a:solidFill>
              <a:latin typeface="Yu Gothic Medium" panose="020B0400000000000000" pitchFamily="34" charset="-128"/>
              <a:ea typeface="Yu Gothic Medium" panose="020B0400000000000000" pitchFamily="34" charset="-128"/>
            </a:endParaRPr>
          </a:p>
        </p:txBody>
      </p:sp>
      <p:sp>
        <p:nvSpPr>
          <p:cNvPr id="10" name="コンテンツ プレースホルダー 2">
            <a:extLst>
              <a:ext uri="{FF2B5EF4-FFF2-40B4-BE49-F238E27FC236}">
                <a16:creationId xmlns:a16="http://schemas.microsoft.com/office/drawing/2014/main" id="{B080FB2E-D3EF-7362-FA64-C4C4D07C7248}"/>
              </a:ext>
            </a:extLst>
          </p:cNvPr>
          <p:cNvSpPr txBox="1">
            <a:spLocks/>
          </p:cNvSpPr>
          <p:nvPr/>
        </p:nvSpPr>
        <p:spPr>
          <a:xfrm>
            <a:off x="1242392" y="4898546"/>
            <a:ext cx="10233369" cy="1276797"/>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kumimoji="1"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kumimoji="1"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kumimoji="1"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kumimoji="1"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kumimoji="1"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kumimoji="1"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kumimoji="1"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kumimoji="1"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kumimoji="1" sz="1200" kern="1200">
                <a:solidFill>
                  <a:schemeClr val="tx1"/>
                </a:solidFill>
                <a:effectLst/>
                <a:latin typeface="+mn-lt"/>
                <a:ea typeface="+mn-ea"/>
                <a:cs typeface="+mn-cs"/>
              </a:defRPr>
            </a:lvl9pPr>
          </a:lstStyle>
          <a:p>
            <a:pPr marL="0" indent="0" defTabSz="698400">
              <a:lnSpc>
                <a:spcPct val="100000"/>
              </a:lnSpc>
              <a:buNone/>
            </a:pPr>
            <a:r>
              <a:rPr kumimoji="1" lang="ja-JP" altLang="en-US" sz="1600" dirty="0">
                <a:latin typeface="Yu Gothic Medium" panose="020B0400000000000000" pitchFamily="34" charset="-128"/>
                <a:ea typeface="Yu Gothic Medium" panose="020B0400000000000000" pitchFamily="34" charset="-128"/>
              </a:rPr>
              <a:t>私自身、小学校から大学まで野球をやってきました。その中で試合に出れない悔しさや試合に出れる喜びなど色々と経験させていただきました。大学では想像していた野球ではなく挫折した経験もあります。その中で共に戦った仲間達や怪我で諦めてしまった仲間達もたくさん見てきました。怪我や途中で諦めてしまった方の再復帰できる環境を創り、独立リーグから</a:t>
            </a:r>
            <a:r>
              <a:rPr kumimoji="1" lang="en-US" altLang="ja-JP" sz="1600" dirty="0">
                <a:latin typeface="Yu Gothic Medium" panose="020B0400000000000000" pitchFamily="34" charset="-128"/>
                <a:ea typeface="Yu Gothic Medium" panose="020B0400000000000000" pitchFamily="34" charset="-128"/>
              </a:rPr>
              <a:t>WBC</a:t>
            </a:r>
            <a:r>
              <a:rPr kumimoji="1" lang="ja-JP" altLang="en-US" sz="1600" dirty="0">
                <a:latin typeface="Yu Gothic Medium" panose="020B0400000000000000" pitchFamily="34" charset="-128"/>
                <a:ea typeface="Yu Gothic Medium" panose="020B0400000000000000" pitchFamily="34" charset="-128"/>
              </a:rPr>
              <a:t>出場の選手を輩出する事を夢に姫路市、関西、日本を盛り上げていくチームを創ります。</a:t>
            </a:r>
          </a:p>
        </p:txBody>
      </p:sp>
      <p:sp>
        <p:nvSpPr>
          <p:cNvPr id="12" name="コンテンツ プレースホルダー 2">
            <a:extLst>
              <a:ext uri="{FF2B5EF4-FFF2-40B4-BE49-F238E27FC236}">
                <a16:creationId xmlns:a16="http://schemas.microsoft.com/office/drawing/2014/main" id="{D0E5EB75-D0B9-C7EB-7962-6BDCFC94772E}"/>
              </a:ext>
            </a:extLst>
          </p:cNvPr>
          <p:cNvSpPr txBox="1">
            <a:spLocks/>
          </p:cNvSpPr>
          <p:nvPr/>
        </p:nvSpPr>
        <p:spPr>
          <a:xfrm>
            <a:off x="3130932" y="1167078"/>
            <a:ext cx="5755260" cy="424734"/>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kumimoji="1"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kumimoji="1"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kumimoji="1"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kumimoji="1"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kumimoji="1"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kumimoji="1"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kumimoji="1"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kumimoji="1"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kumimoji="1" sz="1200" kern="1200">
                <a:solidFill>
                  <a:schemeClr val="tx1"/>
                </a:solidFill>
                <a:effectLst/>
                <a:latin typeface="+mn-lt"/>
                <a:ea typeface="+mn-ea"/>
                <a:cs typeface="+mn-cs"/>
              </a:defRPr>
            </a:lvl9pPr>
          </a:lstStyle>
          <a:p>
            <a:pPr marL="0" indent="0">
              <a:lnSpc>
                <a:spcPct val="100000"/>
              </a:lnSpc>
              <a:buNone/>
            </a:pPr>
            <a:r>
              <a:rPr kumimoji="1" lang="ja-JP" altLang="en-US" sz="2400" b="1">
                <a:latin typeface="Yu Gothic" panose="020B0400000000000000" pitchFamily="34" charset="-128"/>
                <a:ea typeface="Yu Gothic" panose="020B0400000000000000" pitchFamily="34" charset="-128"/>
              </a:rPr>
              <a:t>球団代表兼取締役　永嶋　謙</a:t>
            </a:r>
            <a:endParaRPr kumimoji="1" lang="en-US" altLang="ja-JP" sz="2400" b="1" dirty="0">
              <a:latin typeface="Yu Gothic" panose="020B0400000000000000" pitchFamily="34" charset="-128"/>
              <a:ea typeface="Yu Gothic" panose="020B0400000000000000" pitchFamily="34" charset="-128"/>
            </a:endParaRPr>
          </a:p>
        </p:txBody>
      </p:sp>
      <p:sp>
        <p:nvSpPr>
          <p:cNvPr id="13" name="正方形/長方形 12">
            <a:extLst>
              <a:ext uri="{FF2B5EF4-FFF2-40B4-BE49-F238E27FC236}">
                <a16:creationId xmlns:a16="http://schemas.microsoft.com/office/drawing/2014/main" id="{AEF5B3AB-8A10-1254-CF6C-B8E19CC20A52}"/>
              </a:ext>
            </a:extLst>
          </p:cNvPr>
          <p:cNvSpPr/>
          <p:nvPr/>
        </p:nvSpPr>
        <p:spPr>
          <a:xfrm>
            <a:off x="3266033" y="2316808"/>
            <a:ext cx="45719" cy="2176079"/>
          </a:xfrm>
          <a:prstGeom prst="rect">
            <a:avLst/>
          </a:prstGeom>
          <a:solidFill>
            <a:srgbClr val="FDD10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コンテンツ プレースホルダー 2">
            <a:extLst>
              <a:ext uri="{FF2B5EF4-FFF2-40B4-BE49-F238E27FC236}">
                <a16:creationId xmlns:a16="http://schemas.microsoft.com/office/drawing/2014/main" id="{7E90CBDC-07A1-9737-5381-07F38DD1112E}"/>
              </a:ext>
            </a:extLst>
          </p:cNvPr>
          <p:cNvSpPr txBox="1">
            <a:spLocks/>
          </p:cNvSpPr>
          <p:nvPr/>
        </p:nvSpPr>
        <p:spPr>
          <a:xfrm>
            <a:off x="3494492" y="2162922"/>
            <a:ext cx="7189446" cy="2473947"/>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kumimoji="1"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kumimoji="1"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kumimoji="1"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kumimoji="1"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kumimoji="1"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kumimoji="1"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kumimoji="1"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kumimoji="1"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kumimoji="1" sz="1200" kern="1200">
                <a:solidFill>
                  <a:schemeClr val="tx1"/>
                </a:solidFill>
                <a:effectLst/>
                <a:latin typeface="+mn-lt"/>
                <a:ea typeface="+mn-ea"/>
                <a:cs typeface="+mn-cs"/>
              </a:defRPr>
            </a:lvl9pPr>
          </a:lstStyle>
          <a:p>
            <a:pPr marL="0" indent="0">
              <a:lnSpc>
                <a:spcPct val="150000"/>
              </a:lnSpc>
              <a:buNone/>
            </a:pPr>
            <a:r>
              <a:rPr kumimoji="1" lang="en-US" altLang="zh-CN" sz="1600" dirty="0">
                <a:latin typeface="Yu Gothic Medium" panose="020B0400000000000000" pitchFamily="34" charset="-128"/>
                <a:ea typeface="Yu Gothic Medium" panose="020B0400000000000000" pitchFamily="34" charset="-128"/>
              </a:rPr>
              <a:t>2003</a:t>
            </a:r>
            <a:r>
              <a:rPr kumimoji="1" lang="zh-CN" altLang="en-US" sz="1600" dirty="0">
                <a:latin typeface="Yu Gothic Medium" panose="020B0400000000000000" pitchFamily="34" charset="-128"/>
                <a:ea typeface="Yu Gothic Medium" panose="020B0400000000000000" pitchFamily="34" charset="-128"/>
              </a:rPr>
              <a:t>年</a:t>
            </a:r>
            <a:r>
              <a:rPr kumimoji="1" lang="ja-JP" altLang="en-US" sz="1600" dirty="0">
                <a:latin typeface="Yu Gothic Medium" panose="020B0400000000000000" pitchFamily="34" charset="-128"/>
                <a:ea typeface="Yu Gothic Medium" panose="020B0400000000000000" pitchFamily="34" charset="-128"/>
              </a:rPr>
              <a:t>　</a:t>
            </a:r>
            <a:r>
              <a:rPr kumimoji="1" lang="zh-CN" altLang="en-US" sz="1600" dirty="0">
                <a:latin typeface="Yu Gothic Medium" panose="020B0400000000000000" pitchFamily="34" charset="-128"/>
                <a:ea typeface="Yu Gothic Medium" panose="020B0400000000000000" pitchFamily="34" charset="-128"/>
              </a:rPr>
              <a:t>鹿児島県私立樟南高等学校</a:t>
            </a:r>
            <a:r>
              <a:rPr kumimoji="1" lang="ja-JP" altLang="en-US" sz="1600" dirty="0">
                <a:latin typeface="Yu Gothic Medium" panose="020B0400000000000000" pitchFamily="34" charset="-128"/>
                <a:ea typeface="Yu Gothic Medium" panose="020B0400000000000000" pitchFamily="34" charset="-128"/>
              </a:rPr>
              <a:t>硬式野球部</a:t>
            </a:r>
            <a:endParaRPr kumimoji="1" lang="en-US" altLang="ja-JP" sz="1600" dirty="0">
              <a:latin typeface="Yu Gothic Medium" panose="020B0400000000000000" pitchFamily="34" charset="-128"/>
              <a:ea typeface="Yu Gothic Medium" panose="020B0400000000000000" pitchFamily="34" charset="-128"/>
            </a:endParaRPr>
          </a:p>
          <a:p>
            <a:pPr marL="0" indent="0">
              <a:lnSpc>
                <a:spcPct val="150000"/>
              </a:lnSpc>
              <a:buNone/>
            </a:pPr>
            <a:r>
              <a:rPr kumimoji="1" lang="en-US" altLang="ja-JP" sz="1600" dirty="0">
                <a:latin typeface="Yu Gothic Medium" panose="020B0400000000000000" pitchFamily="34" charset="-128"/>
                <a:ea typeface="Yu Gothic Medium" panose="020B0400000000000000" pitchFamily="34" charset="-128"/>
              </a:rPr>
              <a:t>2005</a:t>
            </a:r>
            <a:r>
              <a:rPr kumimoji="1" lang="ja-JP" altLang="en-US" sz="1600" dirty="0">
                <a:latin typeface="Yu Gothic Medium" panose="020B0400000000000000" pitchFamily="34" charset="-128"/>
                <a:ea typeface="Yu Gothic Medium" panose="020B0400000000000000" pitchFamily="34" charset="-128"/>
              </a:rPr>
              <a:t>年　第</a:t>
            </a:r>
            <a:r>
              <a:rPr kumimoji="1" lang="en-US" altLang="ja-JP" sz="1600" dirty="0">
                <a:latin typeface="Yu Gothic Medium" panose="020B0400000000000000" pitchFamily="34" charset="-128"/>
                <a:ea typeface="Yu Gothic Medium" panose="020B0400000000000000" pitchFamily="34" charset="-128"/>
              </a:rPr>
              <a:t>87</a:t>
            </a:r>
            <a:r>
              <a:rPr kumimoji="1" lang="ja-JP" altLang="en-US" sz="1600" dirty="0">
                <a:latin typeface="Yu Gothic Medium" panose="020B0400000000000000" pitchFamily="34" charset="-128"/>
                <a:ea typeface="Yu Gothic Medium" panose="020B0400000000000000" pitchFamily="34" charset="-128"/>
              </a:rPr>
              <a:t>回全国高等学校野球選手権大会出場 ベスト</a:t>
            </a:r>
            <a:r>
              <a:rPr kumimoji="1" lang="en-US" altLang="ja-JP" sz="1600" dirty="0">
                <a:latin typeface="Yu Gothic Medium" panose="020B0400000000000000" pitchFamily="34" charset="-128"/>
                <a:ea typeface="Yu Gothic Medium" panose="020B0400000000000000" pitchFamily="34" charset="-128"/>
              </a:rPr>
              <a:t>8</a:t>
            </a:r>
          </a:p>
          <a:p>
            <a:pPr marL="0" indent="0">
              <a:lnSpc>
                <a:spcPct val="150000"/>
              </a:lnSpc>
              <a:buNone/>
            </a:pPr>
            <a:r>
              <a:rPr kumimoji="1" lang="en-US" altLang="ja-JP" sz="1600" dirty="0">
                <a:latin typeface="Yu Gothic Medium" panose="020B0400000000000000" pitchFamily="34" charset="-128"/>
                <a:ea typeface="Yu Gothic Medium" panose="020B0400000000000000" pitchFamily="34" charset="-128"/>
              </a:rPr>
              <a:t>2006</a:t>
            </a:r>
            <a:r>
              <a:rPr kumimoji="1" lang="ja-JP" altLang="en-US" sz="1600" dirty="0">
                <a:latin typeface="Yu Gothic Medium" panose="020B0400000000000000" pitchFamily="34" charset="-128"/>
                <a:ea typeface="Yu Gothic Medium" panose="020B0400000000000000" pitchFamily="34" charset="-128"/>
              </a:rPr>
              <a:t>年　関西国際大学 硬式野球部</a:t>
            </a:r>
          </a:p>
          <a:p>
            <a:pPr marL="0" indent="0">
              <a:lnSpc>
                <a:spcPct val="150000"/>
              </a:lnSpc>
              <a:buNone/>
            </a:pPr>
            <a:r>
              <a:rPr kumimoji="1" lang="en-US" altLang="ja-JP" sz="1600" dirty="0">
                <a:latin typeface="Yu Gothic Medium" panose="020B0400000000000000" pitchFamily="34" charset="-128"/>
                <a:ea typeface="Yu Gothic Medium" panose="020B0400000000000000" pitchFamily="34" charset="-128"/>
              </a:rPr>
              <a:t>2017</a:t>
            </a:r>
            <a:r>
              <a:rPr kumimoji="1" lang="ja-JP" altLang="en-US" sz="1600" dirty="0">
                <a:latin typeface="Yu Gothic Medium" panose="020B0400000000000000" pitchFamily="34" charset="-128"/>
                <a:ea typeface="Yu Gothic Medium" panose="020B0400000000000000" pitchFamily="34" charset="-128"/>
              </a:rPr>
              <a:t>年　新日本住設株式会社 入社（</a:t>
            </a:r>
            <a:r>
              <a:rPr kumimoji="1" lang="en-US" altLang="ja-JP" sz="1600" dirty="0">
                <a:latin typeface="Yu Gothic Medium" panose="020B0400000000000000" pitchFamily="34" charset="-128"/>
                <a:ea typeface="Yu Gothic Medium" panose="020B0400000000000000" pitchFamily="34" charset="-128"/>
              </a:rPr>
              <a:t>〜2023</a:t>
            </a:r>
            <a:r>
              <a:rPr kumimoji="1" lang="ja-JP" altLang="en-US" sz="1600" dirty="0">
                <a:latin typeface="Yu Gothic Medium" panose="020B0400000000000000" pitchFamily="34" charset="-128"/>
                <a:ea typeface="Yu Gothic Medium" panose="020B0400000000000000" pitchFamily="34" charset="-128"/>
              </a:rPr>
              <a:t>年）</a:t>
            </a:r>
            <a:endParaRPr kumimoji="1" lang="en-US" altLang="ja-JP" sz="1600" dirty="0">
              <a:latin typeface="Yu Gothic Medium" panose="020B0400000000000000" pitchFamily="34" charset="-128"/>
              <a:ea typeface="Yu Gothic Medium" panose="020B0400000000000000" pitchFamily="34" charset="-128"/>
            </a:endParaRPr>
          </a:p>
          <a:p>
            <a:pPr marL="0" indent="0">
              <a:lnSpc>
                <a:spcPct val="150000"/>
              </a:lnSpc>
              <a:buNone/>
            </a:pPr>
            <a:r>
              <a:rPr lang="en-US" altLang="ja-JP" sz="1600" dirty="0">
                <a:latin typeface="Yu Gothic Medium" panose="020B0400000000000000" pitchFamily="34" charset="-128"/>
                <a:ea typeface="Yu Gothic Medium" panose="020B0400000000000000" pitchFamily="34" charset="-128"/>
              </a:rPr>
              <a:t>2023</a:t>
            </a:r>
            <a:r>
              <a:rPr lang="ja-JP" altLang="en-US" sz="1600" dirty="0">
                <a:latin typeface="Yu Gothic Medium" panose="020B0400000000000000" pitchFamily="34" charset="-128"/>
                <a:ea typeface="Yu Gothic Medium" panose="020B0400000000000000" pitchFamily="34" charset="-128"/>
              </a:rPr>
              <a:t>年　兵庫県民球団株式会社</a:t>
            </a:r>
            <a:r>
              <a:rPr kumimoji="1" lang="ja-JP" altLang="en-US" sz="1600" dirty="0">
                <a:latin typeface="Yu Gothic Medium" panose="020B0400000000000000" pitchFamily="34" charset="-128"/>
                <a:ea typeface="Yu Gothic Medium" panose="020B0400000000000000" pitchFamily="34" charset="-128"/>
              </a:rPr>
              <a:t>取締役就任</a:t>
            </a:r>
            <a:r>
              <a:rPr lang="ja-JP" altLang="en-US" sz="1600" dirty="0">
                <a:latin typeface="Yu Gothic Medium" panose="020B0400000000000000" pitchFamily="34" charset="-128"/>
                <a:ea typeface="Yu Gothic Medium" panose="020B0400000000000000" pitchFamily="34" charset="-128"/>
              </a:rPr>
              <a:t>　現在に至る</a:t>
            </a:r>
            <a:endParaRPr lang="en-US" altLang="ja-JP" sz="1600" dirty="0">
              <a:latin typeface="Yu Gothic Medium" panose="020B0400000000000000" pitchFamily="34" charset="-128"/>
              <a:ea typeface="Yu Gothic Medium" panose="020B0400000000000000" pitchFamily="34" charset="-128"/>
            </a:endParaRPr>
          </a:p>
        </p:txBody>
      </p:sp>
      <p:sp>
        <p:nvSpPr>
          <p:cNvPr id="17" name="コンテンツ プレースホルダー 2">
            <a:extLst>
              <a:ext uri="{FF2B5EF4-FFF2-40B4-BE49-F238E27FC236}">
                <a16:creationId xmlns:a16="http://schemas.microsoft.com/office/drawing/2014/main" id="{F7631507-3D7F-ED76-C877-9898BFE75819}"/>
              </a:ext>
            </a:extLst>
          </p:cNvPr>
          <p:cNvSpPr txBox="1">
            <a:spLocks/>
          </p:cNvSpPr>
          <p:nvPr/>
        </p:nvSpPr>
        <p:spPr>
          <a:xfrm>
            <a:off x="3130932" y="1721327"/>
            <a:ext cx="5376964" cy="276144"/>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kumimoji="1"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kumimoji="1"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kumimoji="1"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kumimoji="1"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kumimoji="1"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kumimoji="1"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kumimoji="1"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kumimoji="1"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kumimoji="1" sz="1200" kern="1200">
                <a:solidFill>
                  <a:schemeClr val="tx1"/>
                </a:solidFill>
                <a:effectLst/>
                <a:latin typeface="+mn-lt"/>
                <a:ea typeface="+mn-ea"/>
                <a:cs typeface="+mn-cs"/>
              </a:defRPr>
            </a:lvl9pPr>
          </a:lstStyle>
          <a:p>
            <a:pPr marL="0" indent="0">
              <a:lnSpc>
                <a:spcPct val="100000"/>
              </a:lnSpc>
              <a:spcBef>
                <a:spcPts val="400"/>
              </a:spcBef>
              <a:buNone/>
            </a:pPr>
            <a:r>
              <a:rPr kumimoji="1" lang="ja-JP" altLang="en-US" sz="1600">
                <a:latin typeface="Yu Gothic Medium" panose="020B0400000000000000" pitchFamily="34" charset="-128"/>
                <a:ea typeface="Yu Gothic Medium" panose="020B0400000000000000" pitchFamily="34" charset="-128"/>
              </a:rPr>
              <a:t>大阪府大阪市</a:t>
            </a:r>
            <a:r>
              <a:rPr lang="ja-JP" altLang="en-US" sz="1600">
                <a:latin typeface="Yu Gothic Medium" panose="020B0400000000000000" pitchFamily="34" charset="-128"/>
                <a:ea typeface="Yu Gothic Medium" panose="020B0400000000000000" pitchFamily="34" charset="-128"/>
              </a:rPr>
              <a:t>出身</a:t>
            </a:r>
            <a:r>
              <a:rPr lang="en-US" altLang="ja-JP" sz="1600" dirty="0">
                <a:latin typeface="Yu Gothic Medium" panose="020B0400000000000000" pitchFamily="34" charset="-128"/>
                <a:ea typeface="Yu Gothic Medium" panose="020B0400000000000000" pitchFamily="34" charset="-128"/>
              </a:rPr>
              <a:t>/36</a:t>
            </a:r>
            <a:r>
              <a:rPr lang="ja-JP" altLang="en-US" sz="1600">
                <a:latin typeface="Yu Gothic Medium" panose="020B0400000000000000" pitchFamily="34" charset="-128"/>
                <a:ea typeface="Yu Gothic Medium" panose="020B0400000000000000" pitchFamily="34" charset="-128"/>
              </a:rPr>
              <a:t>歳</a:t>
            </a:r>
            <a:r>
              <a:rPr lang="en-US" altLang="ja-JP" sz="1600" dirty="0">
                <a:latin typeface="Yu Gothic Medium" panose="020B0400000000000000" pitchFamily="34" charset="-128"/>
                <a:ea typeface="Yu Gothic Medium" panose="020B0400000000000000" pitchFamily="34" charset="-128"/>
              </a:rPr>
              <a:t>/4</a:t>
            </a:r>
            <a:r>
              <a:rPr lang="ja-JP" altLang="en-US" sz="1600">
                <a:latin typeface="Yu Gothic Medium" panose="020B0400000000000000" pitchFamily="34" charset="-128"/>
                <a:ea typeface="Yu Gothic Medium" panose="020B0400000000000000" pitchFamily="34" charset="-128"/>
              </a:rPr>
              <a:t>人家族</a:t>
            </a:r>
            <a:endParaRPr lang="en-US" altLang="ja-JP" sz="1600" dirty="0">
              <a:latin typeface="Yu Gothic" panose="020B0400000000000000" pitchFamily="34" charset="-128"/>
              <a:ea typeface="Yu Gothic" panose="020B0400000000000000" pitchFamily="34" charset="-128"/>
            </a:endParaRPr>
          </a:p>
        </p:txBody>
      </p:sp>
      <p:sp>
        <p:nvSpPr>
          <p:cNvPr id="8" name="テキスト ボックス 7">
            <a:extLst>
              <a:ext uri="{FF2B5EF4-FFF2-40B4-BE49-F238E27FC236}">
                <a16:creationId xmlns:a16="http://schemas.microsoft.com/office/drawing/2014/main" id="{5CE6C40D-552B-605F-5D1C-F16FCEA3A6BC}"/>
              </a:ext>
            </a:extLst>
          </p:cNvPr>
          <p:cNvSpPr txBox="1"/>
          <p:nvPr/>
        </p:nvSpPr>
        <p:spPr>
          <a:xfrm>
            <a:off x="131985" y="6575295"/>
            <a:ext cx="3740050" cy="261610"/>
          </a:xfrm>
          <a:prstGeom prst="rect">
            <a:avLst/>
          </a:prstGeom>
          <a:noFill/>
        </p:spPr>
        <p:txBody>
          <a:bodyPr wrap="square">
            <a:spAutoFit/>
          </a:bodyPr>
          <a:lstStyle/>
          <a:p>
            <a:r>
              <a:rPr lang="en-US" altLang="ja-JP" sz="1100" spc="110" dirty="0">
                <a:latin typeface="游ゴシック Medium" panose="020B0500000000000000" pitchFamily="50" charset="-128"/>
                <a:ea typeface="游ゴシック Medium" panose="020B0500000000000000" pitchFamily="50" charset="-128"/>
              </a:rPr>
              <a:t>strictly confidential  ©HIMEJI </a:t>
            </a:r>
            <a:r>
              <a:rPr lang="en-US" altLang="ja-JP" sz="1100" spc="110" dirty="0" err="1">
                <a:latin typeface="游ゴシック Medium" panose="020B0500000000000000" pitchFamily="50" charset="-128"/>
                <a:ea typeface="游ゴシック Medium" panose="020B0500000000000000" pitchFamily="50" charset="-128"/>
              </a:rPr>
              <a:t>Egreters</a:t>
            </a:r>
            <a:endParaRPr lang="ja-JP" altLang="en-US" sz="1100" spc="110" dirty="0">
              <a:latin typeface="游ゴシック Medium" panose="020B0500000000000000" pitchFamily="50" charset="-128"/>
              <a:ea typeface="游ゴシック Medium" panose="020B0500000000000000" pitchFamily="50" charset="-128"/>
            </a:endParaRPr>
          </a:p>
        </p:txBody>
      </p:sp>
    </p:spTree>
    <p:extLst>
      <p:ext uri="{BB962C8B-B14F-4D97-AF65-F5344CB8AC3E}">
        <p14:creationId xmlns:p14="http://schemas.microsoft.com/office/powerpoint/2010/main" val="19137738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descr="スーツを着て立っている女性&#10;&#10;中程度の精度で自動的に生成された説明">
            <a:extLst>
              <a:ext uri="{FF2B5EF4-FFF2-40B4-BE49-F238E27FC236}">
                <a16:creationId xmlns:a16="http://schemas.microsoft.com/office/drawing/2014/main" id="{33D9388E-6F7F-54B6-92B4-DCC1541C6D88}"/>
              </a:ext>
            </a:extLst>
          </p:cNvPr>
          <p:cNvPicPr>
            <a:picLocks noChangeAspect="1"/>
          </p:cNvPicPr>
          <p:nvPr/>
        </p:nvPicPr>
        <p:blipFill rotWithShape="1">
          <a:blip r:embed="rId2">
            <a:extLst>
              <a:ext uri="{28A0092B-C50C-407E-A947-70E740481C1C}">
                <a14:useLocalDpi xmlns:a14="http://schemas.microsoft.com/office/drawing/2010/main" val="0"/>
              </a:ext>
            </a:extLst>
          </a:blip>
          <a:srcRect l="10231" t="14505" r="8660"/>
          <a:stretch/>
        </p:blipFill>
        <p:spPr>
          <a:xfrm>
            <a:off x="7844424" y="766119"/>
            <a:ext cx="4347576" cy="6110266"/>
          </a:xfrm>
          <a:prstGeom prst="rect">
            <a:avLst/>
          </a:prstGeom>
        </p:spPr>
      </p:pic>
      <p:sp>
        <p:nvSpPr>
          <p:cNvPr id="2" name="正方形/長方形 1">
            <a:extLst>
              <a:ext uri="{FF2B5EF4-FFF2-40B4-BE49-F238E27FC236}">
                <a16:creationId xmlns:a16="http://schemas.microsoft.com/office/drawing/2014/main" id="{735AC943-BCE0-19E7-DE17-9B0690B0BB64}"/>
              </a:ext>
            </a:extLst>
          </p:cNvPr>
          <p:cNvSpPr/>
          <p:nvPr/>
        </p:nvSpPr>
        <p:spPr>
          <a:xfrm>
            <a:off x="0" y="1"/>
            <a:ext cx="12191999" cy="766118"/>
          </a:xfrm>
          <a:prstGeom prst="rect">
            <a:avLst/>
          </a:prstGeom>
          <a:solidFill>
            <a:srgbClr val="F398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5EB780A7-DDFB-B87D-A1CD-88333A9D9348}"/>
              </a:ext>
            </a:extLst>
          </p:cNvPr>
          <p:cNvSpPr txBox="1"/>
          <p:nvPr/>
        </p:nvSpPr>
        <p:spPr>
          <a:xfrm>
            <a:off x="965884" y="195977"/>
            <a:ext cx="9082578" cy="461665"/>
          </a:xfrm>
          <a:prstGeom prst="rect">
            <a:avLst/>
          </a:prstGeom>
          <a:noFill/>
        </p:spPr>
        <p:txBody>
          <a:bodyPr wrap="square" rtlCol="0">
            <a:spAutoFit/>
          </a:bodyPr>
          <a:lstStyle/>
          <a:p>
            <a:r>
              <a:rPr kumimoji="1" lang="ja-JP" altLang="en-US" sz="2400">
                <a:solidFill>
                  <a:schemeClr val="bg1"/>
                </a:solidFill>
                <a:latin typeface="Yu Gothic Medium" panose="020B0400000000000000" pitchFamily="34" charset="-128"/>
                <a:ea typeface="Yu Gothic Medium" panose="020B0400000000000000" pitchFamily="34" charset="-128"/>
              </a:rPr>
              <a:t>監督</a:t>
            </a:r>
            <a:endParaRPr kumimoji="1" lang="ja-JP" altLang="en-US" sz="2400" dirty="0">
              <a:solidFill>
                <a:schemeClr val="bg1"/>
              </a:solidFill>
              <a:latin typeface="Yu Gothic Medium" panose="020B0400000000000000" pitchFamily="34" charset="-128"/>
              <a:ea typeface="Yu Gothic Medium" panose="020B0400000000000000" pitchFamily="34" charset="-128"/>
            </a:endParaRPr>
          </a:p>
        </p:txBody>
      </p:sp>
      <p:sp>
        <p:nvSpPr>
          <p:cNvPr id="13" name="コンテンツ プレースホルダー 2">
            <a:extLst>
              <a:ext uri="{FF2B5EF4-FFF2-40B4-BE49-F238E27FC236}">
                <a16:creationId xmlns:a16="http://schemas.microsoft.com/office/drawing/2014/main" id="{87BE786E-623D-2CEC-F0B8-70A4AE0D7195}"/>
              </a:ext>
            </a:extLst>
          </p:cNvPr>
          <p:cNvSpPr txBox="1">
            <a:spLocks/>
          </p:cNvSpPr>
          <p:nvPr/>
        </p:nvSpPr>
        <p:spPr>
          <a:xfrm>
            <a:off x="971263" y="4283018"/>
            <a:ext cx="6115050" cy="1584210"/>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kumimoji="1"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kumimoji="1"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kumimoji="1"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kumimoji="1"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kumimoji="1"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kumimoji="1"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kumimoji="1"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kumimoji="1"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kumimoji="1" sz="1200" kern="1200">
                <a:solidFill>
                  <a:schemeClr val="tx1"/>
                </a:solidFill>
                <a:effectLst/>
                <a:latin typeface="+mn-lt"/>
                <a:ea typeface="+mn-ea"/>
                <a:cs typeface="+mn-cs"/>
              </a:defRPr>
            </a:lvl9pPr>
          </a:lstStyle>
          <a:p>
            <a:pPr marL="0" indent="0">
              <a:lnSpc>
                <a:spcPct val="100000"/>
              </a:lnSpc>
              <a:spcBef>
                <a:spcPts val="400"/>
              </a:spcBef>
              <a:buNone/>
            </a:pPr>
            <a:r>
              <a:rPr kumimoji="1" lang="en-US" altLang="ja-JP" sz="1600" dirty="0">
                <a:latin typeface="Yu Gothic Medium" panose="020B0400000000000000" pitchFamily="34" charset="-128"/>
                <a:ea typeface="Yu Gothic Medium" panose="020B0400000000000000" pitchFamily="34" charset="-128"/>
              </a:rPr>
              <a:t>2003</a:t>
            </a:r>
            <a:r>
              <a:rPr kumimoji="1" lang="ja-JP" altLang="en-US" sz="1600" dirty="0">
                <a:latin typeface="Yu Gothic Medium" panose="020B0400000000000000" pitchFamily="34" charset="-128"/>
                <a:ea typeface="Yu Gothic Medium" panose="020B0400000000000000" pitchFamily="34" charset="-128"/>
              </a:rPr>
              <a:t>年　</a:t>
            </a:r>
            <a:r>
              <a:rPr lang="ja-JP" altLang="en-US" sz="1600" dirty="0">
                <a:effectLst/>
                <a:latin typeface="Yu Gothic Medium" panose="020B0400000000000000" pitchFamily="34" charset="-128"/>
                <a:ea typeface="Yu Gothic Medium" panose="020B0400000000000000" pitchFamily="34" charset="-128"/>
              </a:rPr>
              <a:t>広島県立賀茂高等学校硬式野球部</a:t>
            </a:r>
            <a:endParaRPr lang="en-US" altLang="ja-JP" sz="1600" dirty="0">
              <a:solidFill>
                <a:srgbClr val="222222"/>
              </a:solidFill>
              <a:latin typeface="Yu Gothic Medium" panose="020B0400000000000000" pitchFamily="34" charset="-128"/>
              <a:ea typeface="Yu Gothic Medium" panose="020B0400000000000000" pitchFamily="34" charset="-128"/>
            </a:endParaRPr>
          </a:p>
          <a:p>
            <a:pPr marL="0" indent="0">
              <a:lnSpc>
                <a:spcPct val="100000"/>
              </a:lnSpc>
              <a:spcBef>
                <a:spcPts val="400"/>
              </a:spcBef>
              <a:buNone/>
            </a:pPr>
            <a:r>
              <a:rPr lang="en-US" altLang="ja-JP" sz="1600" dirty="0">
                <a:solidFill>
                  <a:srgbClr val="222222"/>
                </a:solidFill>
                <a:latin typeface="Yu Gothic Medium" panose="020B0400000000000000" pitchFamily="34" charset="-128"/>
                <a:ea typeface="Yu Gothic Medium" panose="020B0400000000000000" pitchFamily="34" charset="-128"/>
              </a:rPr>
              <a:t>2006</a:t>
            </a:r>
            <a:r>
              <a:rPr lang="ja-JP" altLang="en-US" sz="1600" dirty="0">
                <a:solidFill>
                  <a:srgbClr val="222222"/>
                </a:solidFill>
                <a:latin typeface="Yu Gothic Medium" panose="020B0400000000000000" pitchFamily="34" charset="-128"/>
                <a:ea typeface="Yu Gothic Medium" panose="020B0400000000000000" pitchFamily="34" charset="-128"/>
              </a:rPr>
              <a:t>年　駒澤大学硬式野球部</a:t>
            </a:r>
            <a:endParaRPr lang="en-US" altLang="ja-JP" sz="1600" dirty="0">
              <a:solidFill>
                <a:srgbClr val="222222"/>
              </a:solidFill>
              <a:latin typeface="Yu Gothic Medium" panose="020B0400000000000000" pitchFamily="34" charset="-128"/>
              <a:ea typeface="Yu Gothic Medium" panose="020B0400000000000000" pitchFamily="34" charset="-128"/>
            </a:endParaRPr>
          </a:p>
          <a:p>
            <a:pPr marL="0" indent="0">
              <a:lnSpc>
                <a:spcPct val="100000"/>
              </a:lnSpc>
              <a:spcBef>
                <a:spcPts val="400"/>
              </a:spcBef>
              <a:buNone/>
            </a:pPr>
            <a:r>
              <a:rPr lang="en-US" altLang="ja-JP" sz="1600" dirty="0">
                <a:solidFill>
                  <a:srgbClr val="222222"/>
                </a:solidFill>
                <a:latin typeface="Yu Gothic Medium" panose="020B0400000000000000" pitchFamily="34" charset="-128"/>
                <a:ea typeface="Yu Gothic Medium" panose="020B0400000000000000" pitchFamily="34" charset="-128"/>
              </a:rPr>
              <a:t>2010</a:t>
            </a:r>
            <a:r>
              <a:rPr lang="ja-JP" altLang="en-US" sz="1600" dirty="0">
                <a:solidFill>
                  <a:srgbClr val="222222"/>
                </a:solidFill>
                <a:latin typeface="Yu Gothic Medium" panose="020B0400000000000000" pitchFamily="34" charset="-128"/>
                <a:ea typeface="Yu Gothic Medium" panose="020B0400000000000000" pitchFamily="34" charset="-128"/>
              </a:rPr>
              <a:t>年　日本生命保険相互会社硬式野球部</a:t>
            </a:r>
            <a:endParaRPr lang="en-US" altLang="ja-JP" sz="1600" dirty="0">
              <a:solidFill>
                <a:srgbClr val="222222"/>
              </a:solidFill>
              <a:latin typeface="Yu Gothic Medium" panose="020B0400000000000000" pitchFamily="34" charset="-128"/>
              <a:ea typeface="Yu Gothic Medium" panose="020B0400000000000000" pitchFamily="34" charset="-128"/>
            </a:endParaRPr>
          </a:p>
          <a:p>
            <a:pPr marL="0" indent="0">
              <a:lnSpc>
                <a:spcPct val="100000"/>
              </a:lnSpc>
              <a:spcBef>
                <a:spcPts val="400"/>
              </a:spcBef>
              <a:buNone/>
            </a:pPr>
            <a:r>
              <a:rPr lang="en-US" altLang="ja-JP" sz="1600" dirty="0">
                <a:solidFill>
                  <a:srgbClr val="222222"/>
                </a:solidFill>
                <a:latin typeface="Yu Gothic Medium" panose="020B0400000000000000" pitchFamily="34" charset="-128"/>
                <a:ea typeface="Yu Gothic Medium" panose="020B0400000000000000" pitchFamily="34" charset="-128"/>
              </a:rPr>
              <a:t>2011</a:t>
            </a:r>
            <a:r>
              <a:rPr lang="ja-JP" altLang="en-US" sz="1600" dirty="0">
                <a:solidFill>
                  <a:srgbClr val="222222"/>
                </a:solidFill>
                <a:latin typeface="Yu Gothic Medium" panose="020B0400000000000000" pitchFamily="34" charset="-128"/>
                <a:ea typeface="Yu Gothic Medium" panose="020B0400000000000000" pitchFamily="34" charset="-128"/>
              </a:rPr>
              <a:t>年　ドラフト</a:t>
            </a:r>
            <a:r>
              <a:rPr lang="en-US" altLang="ja-JP" sz="1600" dirty="0">
                <a:solidFill>
                  <a:srgbClr val="222222"/>
                </a:solidFill>
                <a:latin typeface="Yu Gothic Medium" panose="020B0400000000000000" pitchFamily="34" charset="-128"/>
                <a:ea typeface="Yu Gothic Medium" panose="020B0400000000000000" pitchFamily="34" charset="-128"/>
              </a:rPr>
              <a:t>4</a:t>
            </a:r>
            <a:r>
              <a:rPr lang="ja-JP" altLang="en-US" sz="1600" dirty="0">
                <a:solidFill>
                  <a:srgbClr val="222222"/>
                </a:solidFill>
                <a:latin typeface="Yu Gothic Medium" panose="020B0400000000000000" pitchFamily="34" charset="-128"/>
                <a:ea typeface="Yu Gothic Medium" panose="020B0400000000000000" pitchFamily="34" charset="-128"/>
              </a:rPr>
              <a:t>位でオリックス・バファローズへ入団</a:t>
            </a:r>
            <a:endParaRPr lang="en-US" altLang="ja-JP" sz="1600" dirty="0">
              <a:solidFill>
                <a:srgbClr val="222222"/>
              </a:solidFill>
              <a:latin typeface="Yu Gothic Medium" panose="020B0400000000000000" pitchFamily="34" charset="-128"/>
              <a:ea typeface="Yu Gothic Medium" panose="020B0400000000000000" pitchFamily="34" charset="-128"/>
            </a:endParaRPr>
          </a:p>
          <a:p>
            <a:pPr marL="0" indent="0">
              <a:lnSpc>
                <a:spcPct val="100000"/>
              </a:lnSpc>
              <a:spcBef>
                <a:spcPts val="400"/>
              </a:spcBef>
              <a:buNone/>
            </a:pPr>
            <a:r>
              <a:rPr lang="en-US" altLang="ja-JP" sz="1600" dirty="0">
                <a:solidFill>
                  <a:srgbClr val="222222"/>
                </a:solidFill>
                <a:latin typeface="Yu Gothic Medium" panose="020B0400000000000000" pitchFamily="34" charset="-128"/>
                <a:ea typeface="Yu Gothic Medium" panose="020B0400000000000000" pitchFamily="34" charset="-128"/>
              </a:rPr>
              <a:t>2022</a:t>
            </a:r>
            <a:r>
              <a:rPr lang="ja-JP" altLang="en-US" sz="1600" dirty="0">
                <a:solidFill>
                  <a:srgbClr val="222222"/>
                </a:solidFill>
                <a:latin typeface="Yu Gothic Medium" panose="020B0400000000000000" pitchFamily="34" charset="-128"/>
                <a:ea typeface="Yu Gothic Medium" panose="020B0400000000000000" pitchFamily="34" charset="-128"/>
              </a:rPr>
              <a:t>年　オリックス・バファローズ現役引退</a:t>
            </a:r>
            <a:endParaRPr lang="en-US" altLang="ja-JP" sz="1600" dirty="0">
              <a:solidFill>
                <a:srgbClr val="222222"/>
              </a:solidFill>
              <a:latin typeface="Yu Gothic Medium" panose="020B0400000000000000" pitchFamily="34" charset="-128"/>
              <a:ea typeface="Yu Gothic Medium" panose="020B0400000000000000" pitchFamily="34" charset="-128"/>
            </a:endParaRPr>
          </a:p>
        </p:txBody>
      </p:sp>
      <p:sp>
        <p:nvSpPr>
          <p:cNvPr id="14" name="正方形/長方形 13">
            <a:extLst>
              <a:ext uri="{FF2B5EF4-FFF2-40B4-BE49-F238E27FC236}">
                <a16:creationId xmlns:a16="http://schemas.microsoft.com/office/drawing/2014/main" id="{6486D509-8A37-B9C0-0933-6111C181C022}"/>
              </a:ext>
            </a:extLst>
          </p:cNvPr>
          <p:cNvSpPr/>
          <p:nvPr/>
        </p:nvSpPr>
        <p:spPr>
          <a:xfrm>
            <a:off x="874889" y="4283018"/>
            <a:ext cx="61911" cy="1438070"/>
          </a:xfrm>
          <a:prstGeom prst="rect">
            <a:avLst/>
          </a:prstGeom>
          <a:solidFill>
            <a:srgbClr val="FDD10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コンテンツ プレースホルダー 2">
            <a:extLst>
              <a:ext uri="{FF2B5EF4-FFF2-40B4-BE49-F238E27FC236}">
                <a16:creationId xmlns:a16="http://schemas.microsoft.com/office/drawing/2014/main" id="{C367FF1D-5D20-E3D0-0E7D-3A6F1BF2EE0A}"/>
              </a:ext>
            </a:extLst>
          </p:cNvPr>
          <p:cNvSpPr txBox="1">
            <a:spLocks/>
          </p:cNvSpPr>
          <p:nvPr/>
        </p:nvSpPr>
        <p:spPr>
          <a:xfrm>
            <a:off x="764229" y="6003139"/>
            <a:ext cx="6115050" cy="576094"/>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kumimoji="1"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kumimoji="1"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kumimoji="1"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kumimoji="1"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kumimoji="1"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kumimoji="1"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kumimoji="1"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kumimoji="1"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kumimoji="1" sz="1200" kern="1200">
                <a:solidFill>
                  <a:schemeClr val="tx1"/>
                </a:solidFill>
                <a:effectLst/>
                <a:latin typeface="+mn-lt"/>
                <a:ea typeface="+mn-ea"/>
                <a:cs typeface="+mn-cs"/>
              </a:defRPr>
            </a:lvl9pPr>
          </a:lstStyle>
          <a:p>
            <a:pPr marL="0" indent="0">
              <a:lnSpc>
                <a:spcPct val="100000"/>
              </a:lnSpc>
              <a:spcBef>
                <a:spcPts val="400"/>
              </a:spcBef>
              <a:buNone/>
            </a:pPr>
            <a:r>
              <a:rPr lang="ja-JP" altLang="en-US" sz="1600" dirty="0">
                <a:solidFill>
                  <a:srgbClr val="222222"/>
                </a:solidFill>
                <a:effectLst/>
                <a:latin typeface="Yu Gothic Medium" panose="020B0400000000000000" pitchFamily="34" charset="-128"/>
                <a:ea typeface="Yu Gothic Medium" panose="020B0400000000000000" pitchFamily="34" charset="-128"/>
              </a:rPr>
              <a:t>現役時は、主にリリーフ左腕として通算</a:t>
            </a:r>
            <a:r>
              <a:rPr lang="en-US" altLang="ja-JP" sz="1600" dirty="0">
                <a:solidFill>
                  <a:srgbClr val="222222"/>
                </a:solidFill>
                <a:effectLst/>
                <a:latin typeface="Yu Gothic Medium" panose="020B0400000000000000" pitchFamily="34" charset="-128"/>
                <a:ea typeface="Yu Gothic Medium" panose="020B0400000000000000" pitchFamily="34" charset="-128"/>
              </a:rPr>
              <a:t>276</a:t>
            </a:r>
            <a:r>
              <a:rPr lang="ja-JP" altLang="en-US" sz="1600" dirty="0">
                <a:solidFill>
                  <a:srgbClr val="222222"/>
                </a:solidFill>
                <a:effectLst/>
                <a:latin typeface="Yu Gothic Medium" panose="020B0400000000000000" pitchFamily="34" charset="-128"/>
                <a:ea typeface="Yu Gothic Medium" panose="020B0400000000000000" pitchFamily="34" charset="-128"/>
              </a:rPr>
              <a:t>試合に登板。</a:t>
            </a:r>
            <a:endParaRPr lang="en-US" altLang="ja-JP" sz="1600" dirty="0">
              <a:solidFill>
                <a:srgbClr val="222222"/>
              </a:solidFill>
              <a:effectLst/>
              <a:latin typeface="Yu Gothic Medium" panose="020B0400000000000000" pitchFamily="34" charset="-128"/>
              <a:ea typeface="Yu Gothic Medium" panose="020B0400000000000000" pitchFamily="34" charset="-128"/>
            </a:endParaRPr>
          </a:p>
          <a:p>
            <a:pPr marL="0" indent="0">
              <a:lnSpc>
                <a:spcPct val="100000"/>
              </a:lnSpc>
              <a:spcBef>
                <a:spcPts val="400"/>
              </a:spcBef>
              <a:buNone/>
            </a:pPr>
            <a:r>
              <a:rPr lang="en-US" altLang="ja-JP" sz="1600" dirty="0">
                <a:solidFill>
                  <a:srgbClr val="222222"/>
                </a:solidFill>
                <a:latin typeface="Yu Gothic Medium" panose="020B0400000000000000" pitchFamily="34" charset="-128"/>
                <a:ea typeface="Yu Gothic Medium" panose="020B0400000000000000" pitchFamily="34" charset="-128"/>
              </a:rPr>
              <a:t>6</a:t>
            </a:r>
            <a:r>
              <a:rPr lang="ja-JP" altLang="en-US" sz="1600" dirty="0">
                <a:solidFill>
                  <a:srgbClr val="222222"/>
                </a:solidFill>
                <a:effectLst/>
                <a:latin typeface="Yu Gothic Medium" panose="020B0400000000000000" pitchFamily="34" charset="-128"/>
                <a:ea typeface="Yu Gothic Medium" panose="020B0400000000000000" pitchFamily="34" charset="-128"/>
              </a:rPr>
              <a:t>勝</a:t>
            </a:r>
            <a:r>
              <a:rPr lang="en-US" altLang="ja-JP" sz="1600" dirty="0">
                <a:solidFill>
                  <a:srgbClr val="222222"/>
                </a:solidFill>
                <a:effectLst/>
                <a:latin typeface="Yu Gothic Medium" panose="020B0400000000000000" pitchFamily="34" charset="-128"/>
                <a:ea typeface="Yu Gothic Medium" panose="020B0400000000000000" pitchFamily="34" charset="-128"/>
              </a:rPr>
              <a:t>/61</a:t>
            </a:r>
            <a:r>
              <a:rPr lang="ja-JP" altLang="en-US" sz="1600" dirty="0">
                <a:solidFill>
                  <a:srgbClr val="222222"/>
                </a:solidFill>
                <a:effectLst/>
                <a:latin typeface="Yu Gothic Medium" panose="020B0400000000000000" pitchFamily="34" charset="-128"/>
                <a:ea typeface="Yu Gothic Medium" panose="020B0400000000000000" pitchFamily="34" charset="-128"/>
              </a:rPr>
              <a:t>ホールド</a:t>
            </a:r>
            <a:r>
              <a:rPr lang="en-US" altLang="ja-JP" sz="1600" dirty="0">
                <a:solidFill>
                  <a:srgbClr val="222222"/>
                </a:solidFill>
                <a:effectLst/>
                <a:latin typeface="Yu Gothic Medium" panose="020B0400000000000000" pitchFamily="34" charset="-128"/>
                <a:ea typeface="Yu Gothic Medium" panose="020B0400000000000000" pitchFamily="34" charset="-128"/>
              </a:rPr>
              <a:t>/</a:t>
            </a:r>
            <a:r>
              <a:rPr lang="ja-JP" altLang="en-US" sz="1600" dirty="0">
                <a:solidFill>
                  <a:srgbClr val="222222"/>
                </a:solidFill>
                <a:effectLst/>
                <a:latin typeface="Yu Gothic Medium" panose="020B0400000000000000" pitchFamily="34" charset="-128"/>
                <a:ea typeface="Yu Gothic Medium" panose="020B0400000000000000" pitchFamily="34" charset="-128"/>
              </a:rPr>
              <a:t>防御率</a:t>
            </a:r>
            <a:r>
              <a:rPr lang="en-US" altLang="ja-JP" sz="1600" dirty="0">
                <a:solidFill>
                  <a:srgbClr val="222222"/>
                </a:solidFill>
                <a:effectLst/>
                <a:latin typeface="Yu Gothic Medium" panose="020B0400000000000000" pitchFamily="34" charset="-128"/>
                <a:ea typeface="Yu Gothic Medium" panose="020B0400000000000000" pitchFamily="34" charset="-128"/>
              </a:rPr>
              <a:t>3.57</a:t>
            </a:r>
            <a:r>
              <a:rPr lang="ja-JP" altLang="en-US" sz="1600" dirty="0">
                <a:solidFill>
                  <a:srgbClr val="222222"/>
                </a:solidFill>
                <a:effectLst/>
                <a:latin typeface="Yu Gothic Medium" panose="020B0400000000000000" pitchFamily="34" charset="-128"/>
                <a:ea typeface="Yu Gothic Medium" panose="020B0400000000000000" pitchFamily="34" charset="-128"/>
              </a:rPr>
              <a:t>。</a:t>
            </a:r>
            <a:endParaRPr lang="en-US" altLang="ja-JP" sz="1600" dirty="0">
              <a:latin typeface="Yu Gothic Medium" panose="020B0400000000000000" pitchFamily="34" charset="-128"/>
              <a:ea typeface="Yu Gothic Medium" panose="020B0400000000000000" pitchFamily="34" charset="-128"/>
            </a:endParaRPr>
          </a:p>
        </p:txBody>
      </p:sp>
      <p:sp>
        <p:nvSpPr>
          <p:cNvPr id="16" name="コンテンツ プレースホルダー 2">
            <a:extLst>
              <a:ext uri="{FF2B5EF4-FFF2-40B4-BE49-F238E27FC236}">
                <a16:creationId xmlns:a16="http://schemas.microsoft.com/office/drawing/2014/main" id="{30A72E8C-670C-6417-4158-FC4DAE624457}"/>
              </a:ext>
            </a:extLst>
          </p:cNvPr>
          <p:cNvSpPr txBox="1">
            <a:spLocks/>
          </p:cNvSpPr>
          <p:nvPr/>
        </p:nvSpPr>
        <p:spPr>
          <a:xfrm>
            <a:off x="3130932" y="1167078"/>
            <a:ext cx="3748991" cy="393365"/>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kumimoji="1"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kumimoji="1"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kumimoji="1"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kumimoji="1"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kumimoji="1"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kumimoji="1"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kumimoji="1"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kumimoji="1"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kumimoji="1" sz="1200" kern="1200">
                <a:solidFill>
                  <a:schemeClr val="tx1"/>
                </a:solidFill>
                <a:effectLst/>
                <a:latin typeface="+mn-lt"/>
                <a:ea typeface="+mn-ea"/>
                <a:cs typeface="+mn-cs"/>
              </a:defRPr>
            </a:lvl9pPr>
          </a:lstStyle>
          <a:p>
            <a:pPr marL="0" indent="0">
              <a:lnSpc>
                <a:spcPct val="100000"/>
              </a:lnSpc>
              <a:buNone/>
            </a:pPr>
            <a:r>
              <a:rPr kumimoji="1" lang="ja-JP" altLang="en-US" sz="2400" b="1">
                <a:latin typeface="Yu Gothic" panose="020B0400000000000000" pitchFamily="34" charset="-128"/>
                <a:ea typeface="Yu Gothic" panose="020B0400000000000000" pitchFamily="34" charset="-128"/>
              </a:rPr>
              <a:t>監督　</a:t>
            </a:r>
            <a:r>
              <a:rPr lang="ja-JP" altLang="en-US" sz="2400" b="1">
                <a:solidFill>
                  <a:srgbClr val="222222"/>
                </a:solidFill>
                <a:effectLst/>
                <a:latin typeface="Yu Gothic" panose="020B0400000000000000" pitchFamily="34" charset="-128"/>
                <a:ea typeface="Yu Gothic" panose="020B0400000000000000" pitchFamily="34" charset="-128"/>
              </a:rPr>
              <a:t>海田　智行</a:t>
            </a:r>
            <a:endParaRPr lang="en-US" altLang="ja-JP" sz="2400" b="1" dirty="0">
              <a:solidFill>
                <a:srgbClr val="222222"/>
              </a:solidFill>
              <a:effectLst/>
              <a:latin typeface="Yu Gothic" panose="020B0400000000000000" pitchFamily="34" charset="-128"/>
              <a:ea typeface="Yu Gothic" panose="020B0400000000000000" pitchFamily="34" charset="-128"/>
            </a:endParaRPr>
          </a:p>
        </p:txBody>
      </p:sp>
      <p:sp>
        <p:nvSpPr>
          <p:cNvPr id="6" name="コンテンツ プレースホルダー 2">
            <a:extLst>
              <a:ext uri="{FF2B5EF4-FFF2-40B4-BE49-F238E27FC236}">
                <a16:creationId xmlns:a16="http://schemas.microsoft.com/office/drawing/2014/main" id="{FCAD20D5-E250-617B-9678-24D19D2EC6B9}"/>
              </a:ext>
            </a:extLst>
          </p:cNvPr>
          <p:cNvSpPr txBox="1">
            <a:spLocks/>
          </p:cNvSpPr>
          <p:nvPr/>
        </p:nvSpPr>
        <p:spPr>
          <a:xfrm>
            <a:off x="3130932" y="1721327"/>
            <a:ext cx="2711970" cy="336618"/>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kumimoji="1"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kumimoji="1"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kumimoji="1"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kumimoji="1"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kumimoji="1"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kumimoji="1"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kumimoji="1"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kumimoji="1"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kumimoji="1" sz="1200" kern="1200">
                <a:solidFill>
                  <a:schemeClr val="tx1"/>
                </a:solidFill>
                <a:effectLst/>
                <a:latin typeface="+mn-lt"/>
                <a:ea typeface="+mn-ea"/>
                <a:cs typeface="+mn-cs"/>
              </a:defRPr>
            </a:lvl9pPr>
          </a:lstStyle>
          <a:p>
            <a:pPr marL="0" indent="0">
              <a:lnSpc>
                <a:spcPct val="100000"/>
              </a:lnSpc>
              <a:spcBef>
                <a:spcPts val="400"/>
              </a:spcBef>
              <a:buNone/>
            </a:pPr>
            <a:r>
              <a:rPr kumimoji="1" lang="ja-JP" altLang="en-US" sz="1600" dirty="0">
                <a:latin typeface="Yu Gothic" panose="020B0400000000000000" pitchFamily="34" charset="-128"/>
                <a:ea typeface="Yu Gothic" panose="020B0400000000000000" pitchFamily="34" charset="-128"/>
              </a:rPr>
              <a:t>広島県三原市</a:t>
            </a:r>
            <a:r>
              <a:rPr lang="ja-JP" altLang="en-US" sz="1600" dirty="0">
                <a:latin typeface="Yu Gothic" panose="020B0400000000000000" pitchFamily="34" charset="-128"/>
                <a:ea typeface="Yu Gothic" panose="020B0400000000000000" pitchFamily="34" charset="-128"/>
              </a:rPr>
              <a:t>出身</a:t>
            </a:r>
            <a:r>
              <a:rPr lang="en-US" altLang="ja-JP" sz="1600" dirty="0">
                <a:latin typeface="Yu Gothic" panose="020B0400000000000000" pitchFamily="34" charset="-128"/>
                <a:ea typeface="Yu Gothic" panose="020B0400000000000000" pitchFamily="34" charset="-128"/>
              </a:rPr>
              <a:t>/36</a:t>
            </a:r>
            <a:r>
              <a:rPr lang="ja-JP" altLang="en-US" sz="1600" dirty="0">
                <a:latin typeface="Yu Gothic" panose="020B0400000000000000" pitchFamily="34" charset="-128"/>
                <a:ea typeface="Yu Gothic" panose="020B0400000000000000" pitchFamily="34" charset="-128"/>
              </a:rPr>
              <a:t>歳</a:t>
            </a:r>
            <a:endParaRPr lang="en-US" altLang="ja-JP" sz="1600" dirty="0">
              <a:latin typeface="Yu Gothic" panose="020B0400000000000000" pitchFamily="34" charset="-128"/>
              <a:ea typeface="Yu Gothic" panose="020B0400000000000000" pitchFamily="34" charset="-128"/>
            </a:endParaRPr>
          </a:p>
          <a:p>
            <a:pPr marL="0" indent="0">
              <a:lnSpc>
                <a:spcPct val="100000"/>
              </a:lnSpc>
              <a:buNone/>
            </a:pPr>
            <a:endParaRPr lang="en-US" altLang="ja-JP" sz="1600" dirty="0">
              <a:latin typeface="Yu Gothic" panose="020B0400000000000000" pitchFamily="34" charset="-128"/>
              <a:ea typeface="Yu Gothic" panose="020B0400000000000000" pitchFamily="34" charset="-128"/>
            </a:endParaRPr>
          </a:p>
        </p:txBody>
      </p:sp>
      <p:pic>
        <p:nvPicPr>
          <p:cNvPr id="8" name="図 7" descr="投球をしている野球選手&#10;&#10;自動的に生成された説明">
            <a:extLst>
              <a:ext uri="{FF2B5EF4-FFF2-40B4-BE49-F238E27FC236}">
                <a16:creationId xmlns:a16="http://schemas.microsoft.com/office/drawing/2014/main" id="{F40EC023-8BDB-CA9A-4790-BE027320606F}"/>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16465" t="16069" b="11106"/>
          <a:stretch/>
        </p:blipFill>
        <p:spPr>
          <a:xfrm>
            <a:off x="764229" y="1107803"/>
            <a:ext cx="2175599" cy="2670263"/>
          </a:xfrm>
          <a:prstGeom prst="rect">
            <a:avLst/>
          </a:prstGeom>
        </p:spPr>
      </p:pic>
      <p:sp>
        <p:nvSpPr>
          <p:cNvPr id="7" name="コンテンツ プレースホルダー 2">
            <a:extLst>
              <a:ext uri="{FF2B5EF4-FFF2-40B4-BE49-F238E27FC236}">
                <a16:creationId xmlns:a16="http://schemas.microsoft.com/office/drawing/2014/main" id="{5D049C3C-DF7F-654F-8912-30CAF26DCA3F}"/>
              </a:ext>
            </a:extLst>
          </p:cNvPr>
          <p:cNvSpPr txBox="1">
            <a:spLocks/>
          </p:cNvSpPr>
          <p:nvPr/>
        </p:nvSpPr>
        <p:spPr>
          <a:xfrm>
            <a:off x="3130932" y="2315563"/>
            <a:ext cx="4167662" cy="1276913"/>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kumimoji="1"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kumimoji="1"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kumimoji="1"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kumimoji="1"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kumimoji="1"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kumimoji="1"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kumimoji="1"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kumimoji="1"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kumimoji="1" sz="1200" kern="1200">
                <a:solidFill>
                  <a:schemeClr val="tx1"/>
                </a:solidFill>
                <a:effectLst/>
                <a:latin typeface="+mn-lt"/>
                <a:ea typeface="+mn-ea"/>
                <a:cs typeface="+mn-cs"/>
              </a:defRPr>
            </a:lvl9pPr>
          </a:lstStyle>
          <a:p>
            <a:pPr marL="0" indent="0" algn="just" defTabSz="698400">
              <a:lnSpc>
                <a:spcPct val="100000"/>
              </a:lnSpc>
              <a:spcBef>
                <a:spcPts val="400"/>
              </a:spcBef>
              <a:buNone/>
            </a:pPr>
            <a:r>
              <a:rPr lang="ja-JP" altLang="en-US" sz="1600">
                <a:effectLst/>
                <a:latin typeface="Yu Gothic Medium" panose="020B0400000000000000" pitchFamily="34" charset="-128"/>
                <a:ea typeface="Yu Gothic Medium" panose="020B0400000000000000" pitchFamily="34" charset="-128"/>
              </a:rPr>
              <a:t>姫路で日本一の独立リーグのチームを作るという熱意に惹かれてやろうと決意しました。地域の方々、野球ファンに愛される、応援したくなるチームづくりを心掛けながら、監督として勝利を求めていきます。</a:t>
            </a:r>
            <a:endParaRPr kumimoji="1" lang="ja-JP" altLang="en-US" sz="1600" dirty="0">
              <a:latin typeface="Yu Gothic Medium" panose="020B0400000000000000" pitchFamily="34" charset="-128"/>
              <a:ea typeface="Yu Gothic Medium" panose="020B0400000000000000" pitchFamily="34" charset="-128"/>
            </a:endParaRPr>
          </a:p>
        </p:txBody>
      </p:sp>
      <p:sp>
        <p:nvSpPr>
          <p:cNvPr id="11" name="テキスト ボックス 10">
            <a:extLst>
              <a:ext uri="{FF2B5EF4-FFF2-40B4-BE49-F238E27FC236}">
                <a16:creationId xmlns:a16="http://schemas.microsoft.com/office/drawing/2014/main" id="{8B940C0B-1FEE-D9DB-2BA3-D32ADF38C09B}"/>
              </a:ext>
            </a:extLst>
          </p:cNvPr>
          <p:cNvSpPr txBox="1"/>
          <p:nvPr/>
        </p:nvSpPr>
        <p:spPr>
          <a:xfrm>
            <a:off x="131985" y="6575295"/>
            <a:ext cx="3740050" cy="261610"/>
          </a:xfrm>
          <a:prstGeom prst="rect">
            <a:avLst/>
          </a:prstGeom>
          <a:noFill/>
        </p:spPr>
        <p:txBody>
          <a:bodyPr wrap="square">
            <a:spAutoFit/>
          </a:bodyPr>
          <a:lstStyle/>
          <a:p>
            <a:r>
              <a:rPr lang="en-US" altLang="ja-JP" sz="1100" spc="110" dirty="0">
                <a:latin typeface="游ゴシック Medium" panose="020B0500000000000000" pitchFamily="50" charset="-128"/>
                <a:ea typeface="游ゴシック Medium" panose="020B0500000000000000" pitchFamily="50" charset="-128"/>
              </a:rPr>
              <a:t>strictly confidential  ©HIMEJI </a:t>
            </a:r>
            <a:r>
              <a:rPr lang="en-US" altLang="ja-JP" sz="1100" spc="110" dirty="0" err="1">
                <a:latin typeface="游ゴシック Medium" panose="020B0500000000000000" pitchFamily="50" charset="-128"/>
                <a:ea typeface="游ゴシック Medium" panose="020B0500000000000000" pitchFamily="50" charset="-128"/>
              </a:rPr>
              <a:t>Egreters</a:t>
            </a:r>
            <a:endParaRPr lang="ja-JP" altLang="en-US" sz="1100" spc="110" dirty="0">
              <a:latin typeface="游ゴシック Medium" panose="020B0500000000000000" pitchFamily="50" charset="-128"/>
              <a:ea typeface="游ゴシック Medium" panose="020B0500000000000000" pitchFamily="50" charset="-128"/>
            </a:endParaRPr>
          </a:p>
        </p:txBody>
      </p:sp>
    </p:spTree>
    <p:extLst>
      <p:ext uri="{BB962C8B-B14F-4D97-AF65-F5344CB8AC3E}">
        <p14:creationId xmlns:p14="http://schemas.microsoft.com/office/powerpoint/2010/main" val="1524091866"/>
      </p:ext>
    </p:extLst>
  </p:cSld>
  <p:clrMapOvr>
    <a:masterClrMapping/>
  </p:clrMapOvr>
</p:sld>
</file>

<file path=ppt/theme/theme1.xml><?xml version="1.0" encoding="utf-8"?>
<a:theme xmlns:a="http://schemas.openxmlformats.org/drawingml/2006/main" name="アトラス">
  <a:themeElements>
    <a:clrScheme name="アトラス">
      <a:dk1>
        <a:sysClr val="windowText" lastClr="000000"/>
      </a:dk1>
      <a:lt1>
        <a:sysClr val="window" lastClr="FFFFFF"/>
      </a:lt1>
      <a:dk2>
        <a:srgbClr val="454545"/>
      </a:dk2>
      <a:lt2>
        <a:srgbClr val="E0E0E0"/>
      </a:lt2>
      <a:accent1>
        <a:srgbClr val="F81B02"/>
      </a:accent1>
      <a:accent2>
        <a:srgbClr val="FC7715"/>
      </a:accent2>
      <a:accent3>
        <a:srgbClr val="AFBF41"/>
      </a:accent3>
      <a:accent4>
        <a:srgbClr val="50C49F"/>
      </a:accent4>
      <a:accent5>
        <a:srgbClr val="3B95C4"/>
      </a:accent5>
      <a:accent6>
        <a:srgbClr val="B560D4"/>
      </a:accent6>
      <a:hlink>
        <a:srgbClr val="FC5A1A"/>
      </a:hlink>
      <a:folHlink>
        <a:srgbClr val="B49E74"/>
      </a:folHlink>
    </a:clrScheme>
    <a:fontScheme name="アトラス">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アトラス">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508F7963-D0B5-43F7-BB2C-FCE3009C08EC}"/>
    </a:ext>
  </a:extLst>
</a:theme>
</file>

<file path=docProps/app.xml><?xml version="1.0" encoding="utf-8"?>
<Properties xmlns="http://schemas.openxmlformats.org/officeDocument/2006/extended-properties" xmlns:vt="http://schemas.openxmlformats.org/officeDocument/2006/docPropsVTypes">
  <Template>TM16401371[[fn=アトラス]]</Template>
  <TotalTime>21866</TotalTime>
  <Words>470</Words>
  <Application>Microsoft Office PowerPoint</Application>
  <PresentationFormat>ワイド画面</PresentationFormat>
  <Paragraphs>37</Paragraphs>
  <Slides>3</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3</vt:i4>
      </vt:variant>
    </vt:vector>
  </HeadingPairs>
  <TitlesOfParts>
    <vt:vector size="11" baseType="lpstr">
      <vt:lpstr>ＭＳ Ｐゴシック</vt:lpstr>
      <vt:lpstr>Yu Gothic Medium</vt:lpstr>
      <vt:lpstr>Yu Gothic</vt:lpstr>
      <vt:lpstr>游ゴシック Medium</vt:lpstr>
      <vt:lpstr>Calibri Light</vt:lpstr>
      <vt:lpstr>Rockwell</vt:lpstr>
      <vt:lpstr>Wingdings</vt:lpstr>
      <vt:lpstr>アトラス</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姫路Egreters</dc:title>
  <dc:creator>三尾 真一郎</dc:creator>
  <cp:lastModifiedBy>Administrator</cp:lastModifiedBy>
  <cp:revision>130</cp:revision>
  <cp:lastPrinted>2023-08-08T02:59:51Z</cp:lastPrinted>
  <dcterms:created xsi:type="dcterms:W3CDTF">2023-04-05T01:25:31Z</dcterms:created>
  <dcterms:modified xsi:type="dcterms:W3CDTF">2023-09-20T12:15:24Z</dcterms:modified>
</cp:coreProperties>
</file>